
<file path=[Content_Types].xml><?xml version="1.0" encoding="utf-8"?>
<Types xmlns="http://schemas.openxmlformats.org/package/2006/content-types">
  <Override PartName="/ppt/slides/slide29.xml" ContentType="application/vnd.openxmlformats-officedocument.presentationml.slide+xml"/>
  <Override PartName="/ppt/slideLayouts/slideLayout39.xml" ContentType="application/vnd.openxmlformats-officedocument.presentationml.slideLayout+xml"/>
  <Default Extension="pdf" ContentType="application/pdf"/>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0"/>
  </p:notesMasterIdLst>
  <p:handoutMasterIdLst>
    <p:handoutMasterId r:id="rId41"/>
  </p:handoutMasterIdLst>
  <p:sldIdLst>
    <p:sldId id="266" r:id="rId2"/>
    <p:sldId id="267" r:id="rId3"/>
    <p:sldId id="268" r:id="rId4"/>
    <p:sldId id="269" r:id="rId5"/>
    <p:sldId id="270" r:id="rId6"/>
    <p:sldId id="271" r:id="rId7"/>
    <p:sldId id="272" r:id="rId8"/>
    <p:sldId id="283" r:id="rId9"/>
    <p:sldId id="284" r:id="rId10"/>
    <p:sldId id="285" r:id="rId11"/>
    <p:sldId id="286" r:id="rId12"/>
    <p:sldId id="287" r:id="rId13"/>
    <p:sldId id="288" r:id="rId14"/>
    <p:sldId id="289" r:id="rId15"/>
    <p:sldId id="290" r:id="rId16"/>
    <p:sldId id="291" r:id="rId17"/>
    <p:sldId id="292" r:id="rId18"/>
    <p:sldId id="293" r:id="rId19"/>
    <p:sldId id="315" r:id="rId20"/>
    <p:sldId id="316" r:id="rId21"/>
    <p:sldId id="317" r:id="rId22"/>
    <p:sldId id="318" r:id="rId23"/>
    <p:sldId id="319" r:id="rId24"/>
    <p:sldId id="320" r:id="rId25"/>
    <p:sldId id="321" r:id="rId26"/>
    <p:sldId id="322" r:id="rId27"/>
    <p:sldId id="323" r:id="rId28"/>
    <p:sldId id="324" r:id="rId29"/>
    <p:sldId id="325" r:id="rId30"/>
    <p:sldId id="345" r:id="rId31"/>
    <p:sldId id="344" r:id="rId32"/>
    <p:sldId id="343" r:id="rId33"/>
    <p:sldId id="342" r:id="rId34"/>
    <p:sldId id="341" r:id="rId35"/>
    <p:sldId id="340" r:id="rId36"/>
    <p:sldId id="339" r:id="rId37"/>
    <p:sldId id="337" r:id="rId38"/>
    <p:sldId id="336" r:id="rId3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91C"/>
    <a:srgbClr val="F37021"/>
    <a:srgbClr val="BFBFBF"/>
    <a:srgbClr val="E97F77"/>
    <a:srgbClr val="F8A97A"/>
    <a:srgbClr val="1B355C"/>
    <a:srgbClr val="9EE0C5"/>
    <a:srgbClr val="000000"/>
    <a:srgbClr val="7C99C6"/>
    <a:srgbClr val="50504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0" d="100"/>
          <a:sy n="110" d="100"/>
        </p:scale>
        <p:origin x="-522" y="-414"/>
      </p:cViewPr>
      <p:guideLst>
        <p:guide orient="horz" pos="1307"/>
        <p:guide pos="156"/>
      </p:guideLst>
    </p:cSldViewPr>
  </p:slideViewPr>
  <p:notesTextViewPr>
    <p:cViewPr>
      <p:scale>
        <a:sx n="100" d="100"/>
        <a:sy n="100" d="100"/>
      </p:scale>
      <p:origin x="0" y="0"/>
    </p:cViewPr>
  </p:notesTextViewPr>
  <p:notesViewPr>
    <p:cSldViewPr snapToGrid="0">
      <p:cViewPr varScale="1">
        <p:scale>
          <a:sx n="80" d="100"/>
          <a:sy n="80" d="100"/>
        </p:scale>
        <p:origin x="-2682"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
  <c:chart>
    <c:plotArea>
      <c:layout/>
      <c:barChart>
        <c:barDir val="col"/>
        <c:grouping val="stacked"/>
        <c:ser>
          <c:idx val="0"/>
          <c:order val="0"/>
          <c:tx>
            <c:strRef>
              <c:f>Sheet1!$B$1</c:f>
              <c:strCache>
                <c:ptCount val="1"/>
                <c:pt idx="0">
                  <c:v>Series 1</c:v>
                </c:pt>
              </c:strCache>
            </c:strRef>
          </c:tx>
          <c:spPr>
            <a:solidFill>
              <a:srgbClr val="DA291C"/>
            </a:solidFill>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10</c:v>
                </c:pt>
                <c:pt idx="1">
                  <c:v>20</c:v>
                </c:pt>
                <c:pt idx="2">
                  <c:v>28</c:v>
                </c:pt>
                <c:pt idx="3">
                  <c:v>22</c:v>
                </c:pt>
                <c:pt idx="4">
                  <c:v>40</c:v>
                </c:pt>
                <c:pt idx="5">
                  <c:v>45</c:v>
                </c:pt>
                <c:pt idx="6">
                  <c:v>50</c:v>
                </c:pt>
                <c:pt idx="7">
                  <c:v>85</c:v>
                </c:pt>
                <c:pt idx="8">
                  <c:v>30</c:v>
                </c:pt>
                <c:pt idx="9">
                  <c:v>34</c:v>
                </c:pt>
                <c:pt idx="10">
                  <c:v>45</c:v>
                </c:pt>
                <c:pt idx="11">
                  <c:v>50</c:v>
                </c:pt>
              </c:numCache>
            </c:numRef>
          </c:val>
        </c:ser>
        <c:ser>
          <c:idx val="1"/>
          <c:order val="1"/>
          <c:tx>
            <c:strRef>
              <c:f>Sheet1!$C$1</c:f>
              <c:strCache>
                <c:ptCount val="1"/>
                <c:pt idx="0">
                  <c:v>Series 2</c:v>
                </c:pt>
              </c:strCache>
            </c:strRef>
          </c:tx>
          <c:spPr>
            <a:solidFill>
              <a:srgbClr val="919D9D"/>
            </a:solidFill>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0</c:v>
                </c:pt>
                <c:pt idx="1">
                  <c:v>0</c:v>
                </c:pt>
                <c:pt idx="2">
                  <c:v>0</c:v>
                </c:pt>
                <c:pt idx="3">
                  <c:v>20</c:v>
                </c:pt>
                <c:pt idx="4">
                  <c:v>15</c:v>
                </c:pt>
                <c:pt idx="5">
                  <c:v>10</c:v>
                </c:pt>
                <c:pt idx="6">
                  <c:v>8</c:v>
                </c:pt>
                <c:pt idx="7">
                  <c:v>5</c:v>
                </c:pt>
                <c:pt idx="8">
                  <c:v>0</c:v>
                </c:pt>
                <c:pt idx="9">
                  <c:v>10</c:v>
                </c:pt>
                <c:pt idx="10">
                  <c:v>0</c:v>
                </c:pt>
                <c:pt idx="11">
                  <c:v>0</c:v>
                </c:pt>
              </c:numCache>
            </c:numRef>
          </c:val>
        </c:ser>
        <c:ser>
          <c:idx val="2"/>
          <c:order val="2"/>
          <c:tx>
            <c:strRef>
              <c:f>Sheet1!$D$1</c:f>
              <c:strCache>
                <c:ptCount val="1"/>
                <c:pt idx="0">
                  <c:v>Series 3</c:v>
                </c:pt>
              </c:strCache>
            </c:strRef>
          </c:tx>
          <c:spPr>
            <a:solidFill>
              <a:srgbClr val="F37021"/>
            </a:solidFill>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General</c:formatCode>
                <c:ptCount val="12"/>
                <c:pt idx="0">
                  <c:v>0</c:v>
                </c:pt>
                <c:pt idx="1">
                  <c:v>0</c:v>
                </c:pt>
                <c:pt idx="2">
                  <c:v>0</c:v>
                </c:pt>
                <c:pt idx="3">
                  <c:v>0</c:v>
                </c:pt>
                <c:pt idx="4">
                  <c:v>5</c:v>
                </c:pt>
                <c:pt idx="5">
                  <c:v>10</c:v>
                </c:pt>
                <c:pt idx="6">
                  <c:v>0</c:v>
                </c:pt>
                <c:pt idx="7">
                  <c:v>3</c:v>
                </c:pt>
                <c:pt idx="8">
                  <c:v>15</c:v>
                </c:pt>
                <c:pt idx="9">
                  <c:v>5</c:v>
                </c:pt>
                <c:pt idx="10">
                  <c:v>0</c:v>
                </c:pt>
                <c:pt idx="11">
                  <c:v>5</c:v>
                </c:pt>
              </c:numCache>
            </c:numRef>
          </c:val>
        </c:ser>
        <c:ser>
          <c:idx val="3"/>
          <c:order val="3"/>
          <c:tx>
            <c:strRef>
              <c:f>Sheet1!$E$1</c:f>
              <c:strCache>
                <c:ptCount val="1"/>
                <c:pt idx="0">
                  <c:v>Series 4</c:v>
                </c:pt>
              </c:strCache>
            </c:strRef>
          </c:tx>
          <c:spPr>
            <a:solidFill>
              <a:schemeClr val="tx2">
                <a:lumMod val="60000"/>
                <a:lumOff val="40000"/>
              </a:schemeClr>
            </a:solidFill>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Sheet1!$E$2:$E$13</c:f>
              <c:numCache>
                <c:formatCode>General</c:formatCode>
                <c:ptCount val="12"/>
                <c:pt idx="0">
                  <c:v>0</c:v>
                </c:pt>
                <c:pt idx="1">
                  <c:v>0</c:v>
                </c:pt>
                <c:pt idx="2">
                  <c:v>0</c:v>
                </c:pt>
                <c:pt idx="3">
                  <c:v>0</c:v>
                </c:pt>
                <c:pt idx="4">
                  <c:v>0</c:v>
                </c:pt>
                <c:pt idx="5">
                  <c:v>0</c:v>
                </c:pt>
                <c:pt idx="6">
                  <c:v>0</c:v>
                </c:pt>
                <c:pt idx="7">
                  <c:v>10</c:v>
                </c:pt>
                <c:pt idx="8">
                  <c:v>0</c:v>
                </c:pt>
                <c:pt idx="9">
                  <c:v>0</c:v>
                </c:pt>
                <c:pt idx="10">
                  <c:v>5</c:v>
                </c:pt>
                <c:pt idx="11">
                  <c:v>0</c:v>
                </c:pt>
              </c:numCache>
            </c:numRef>
          </c:val>
        </c:ser>
        <c:ser>
          <c:idx val="4"/>
          <c:order val="4"/>
          <c:tx>
            <c:strRef>
              <c:f>Sheet1!$F$1</c:f>
              <c:strCache>
                <c:ptCount val="1"/>
                <c:pt idx="0">
                  <c:v>Series 5</c:v>
                </c:pt>
              </c:strCache>
            </c:strRef>
          </c:tx>
          <c:spPr>
            <a:solidFill>
              <a:srgbClr val="EF9666"/>
            </a:solidFill>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Sheet1!$F$2:$F$13</c:f>
              <c:numCache>
                <c:formatCode>General</c:formatCode>
                <c:ptCount val="12"/>
                <c:pt idx="0">
                  <c:v>0</c:v>
                </c:pt>
                <c:pt idx="1">
                  <c:v>0</c:v>
                </c:pt>
                <c:pt idx="2">
                  <c:v>0</c:v>
                </c:pt>
                <c:pt idx="3">
                  <c:v>0</c:v>
                </c:pt>
                <c:pt idx="4">
                  <c:v>0</c:v>
                </c:pt>
                <c:pt idx="5">
                  <c:v>0</c:v>
                </c:pt>
                <c:pt idx="6">
                  <c:v>0</c:v>
                </c:pt>
                <c:pt idx="7">
                  <c:v>0</c:v>
                </c:pt>
                <c:pt idx="8">
                  <c:v>8</c:v>
                </c:pt>
                <c:pt idx="9">
                  <c:v>0</c:v>
                </c:pt>
                <c:pt idx="10">
                  <c:v>5</c:v>
                </c:pt>
                <c:pt idx="11">
                  <c:v>0</c:v>
                </c:pt>
              </c:numCache>
            </c:numRef>
          </c:val>
        </c:ser>
        <c:ser>
          <c:idx val="5"/>
          <c:order val="5"/>
          <c:tx>
            <c:strRef>
              <c:f>Sheet1!$G$1</c:f>
              <c:strCache>
                <c:ptCount val="1"/>
                <c:pt idx="0">
                  <c:v>Series 6</c:v>
                </c:pt>
              </c:strCache>
            </c:strRef>
          </c:tx>
          <c:spPr>
            <a:solidFill>
              <a:srgbClr val="BFBFBF"/>
            </a:solidFill>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Sheet1!$G$2:$G$13</c:f>
              <c:numCache>
                <c:formatCode>General</c:formatCode>
                <c:ptCount val="12"/>
                <c:pt idx="0">
                  <c:v>5</c:v>
                </c:pt>
                <c:pt idx="1">
                  <c:v>0</c:v>
                </c:pt>
                <c:pt idx="2">
                  <c:v>5</c:v>
                </c:pt>
                <c:pt idx="3">
                  <c:v>7</c:v>
                </c:pt>
                <c:pt idx="4">
                  <c:v>8</c:v>
                </c:pt>
                <c:pt idx="5">
                  <c:v>10</c:v>
                </c:pt>
                <c:pt idx="6">
                  <c:v>0</c:v>
                </c:pt>
                <c:pt idx="7">
                  <c:v>0</c:v>
                </c:pt>
                <c:pt idx="8">
                  <c:v>10</c:v>
                </c:pt>
                <c:pt idx="9">
                  <c:v>0</c:v>
                </c:pt>
                <c:pt idx="10">
                  <c:v>10</c:v>
                </c:pt>
                <c:pt idx="11">
                  <c:v>0</c:v>
                </c:pt>
              </c:numCache>
            </c:numRef>
          </c:val>
        </c:ser>
        <c:ser>
          <c:idx val="6"/>
          <c:order val="6"/>
          <c:tx>
            <c:strRef>
              <c:f>Sheet1!$H$1</c:f>
              <c:strCache>
                <c:ptCount val="1"/>
                <c:pt idx="0">
                  <c:v>Series 7</c:v>
                </c:pt>
              </c:strCache>
            </c:strRef>
          </c:tx>
          <c:spPr>
            <a:solidFill>
              <a:srgbClr val="000000"/>
            </a:solidFill>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Sheet1!$H$2:$H$13</c:f>
              <c:numCache>
                <c:formatCode>General</c:formatCode>
                <c:ptCount val="12"/>
                <c:pt idx="0">
                  <c:v>0</c:v>
                </c:pt>
                <c:pt idx="1">
                  <c:v>0</c:v>
                </c:pt>
                <c:pt idx="2">
                  <c:v>3</c:v>
                </c:pt>
                <c:pt idx="3">
                  <c:v>0</c:v>
                </c:pt>
                <c:pt idx="4">
                  <c:v>0</c:v>
                </c:pt>
                <c:pt idx="5">
                  <c:v>0</c:v>
                </c:pt>
                <c:pt idx="6">
                  <c:v>7</c:v>
                </c:pt>
                <c:pt idx="7">
                  <c:v>0</c:v>
                </c:pt>
                <c:pt idx="8">
                  <c:v>5</c:v>
                </c:pt>
                <c:pt idx="9">
                  <c:v>0</c:v>
                </c:pt>
                <c:pt idx="10">
                  <c:v>2</c:v>
                </c:pt>
                <c:pt idx="11">
                  <c:v>0</c:v>
                </c:pt>
              </c:numCache>
            </c:numRef>
          </c:val>
        </c:ser>
        <c:overlap val="100"/>
        <c:axId val="57639296"/>
        <c:axId val="57640832"/>
      </c:barChart>
      <c:catAx>
        <c:axId val="57639296"/>
        <c:scaling>
          <c:orientation val="minMax"/>
        </c:scaling>
        <c:axPos val="b"/>
        <c:tickLblPos val="nextTo"/>
        <c:txPr>
          <a:bodyPr/>
          <a:lstStyle/>
          <a:p>
            <a:pPr>
              <a:defRPr sz="600"/>
            </a:pPr>
            <a:endParaRPr lang="en-US"/>
          </a:p>
        </c:txPr>
        <c:crossAx val="57640832"/>
        <c:crosses val="autoZero"/>
        <c:auto val="1"/>
        <c:lblAlgn val="ctr"/>
        <c:lblOffset val="100"/>
      </c:catAx>
      <c:valAx>
        <c:axId val="57640832"/>
        <c:scaling>
          <c:orientation val="minMax"/>
          <c:max val="100"/>
        </c:scaling>
        <c:axPos val="l"/>
        <c:numFmt formatCode="General" sourceLinked="1"/>
        <c:tickLblPos val="nextTo"/>
        <c:txPr>
          <a:bodyPr/>
          <a:lstStyle/>
          <a:p>
            <a:pPr>
              <a:defRPr sz="800"/>
            </a:pPr>
            <a:endParaRPr lang="en-US"/>
          </a:p>
        </c:txPr>
        <c:crossAx val="57639296"/>
        <c:crosses val="autoZero"/>
        <c:crossBetween val="between"/>
        <c:majorUnit val="20"/>
      </c:valAx>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
  <c:chart>
    <c:autoTitleDeleted val="1"/>
    <c:plotArea>
      <c:layout/>
      <c:pieChart>
        <c:varyColors val="1"/>
        <c:ser>
          <c:idx val="0"/>
          <c:order val="0"/>
          <c:tx>
            <c:strRef>
              <c:f>Sheet1!$B$1</c:f>
              <c:strCache>
                <c:ptCount val="1"/>
                <c:pt idx="0">
                  <c:v>Sales</c:v>
                </c:pt>
              </c:strCache>
            </c:strRef>
          </c:tx>
          <c:spPr>
            <a:ln w="12700">
              <a:solidFill>
                <a:schemeClr val="bg1"/>
              </a:solidFill>
            </a:ln>
          </c:spPr>
          <c:dPt>
            <c:idx val="0"/>
            <c:spPr>
              <a:solidFill>
                <a:srgbClr val="F37021"/>
              </a:solidFill>
              <a:ln w="12700">
                <a:solidFill>
                  <a:schemeClr val="bg1"/>
                </a:solidFill>
              </a:ln>
            </c:spPr>
          </c:dPt>
          <c:dPt>
            <c:idx val="1"/>
            <c:spPr>
              <a:solidFill>
                <a:srgbClr val="919D9D"/>
              </a:solidFill>
              <a:ln w="12700">
                <a:solidFill>
                  <a:schemeClr val="bg1"/>
                </a:solidFill>
              </a:ln>
            </c:spPr>
          </c:dPt>
          <c:dPt>
            <c:idx val="2"/>
            <c:spPr>
              <a:solidFill>
                <a:srgbClr val="000000"/>
              </a:solidFill>
              <a:ln w="12700">
                <a:solidFill>
                  <a:schemeClr val="bg1"/>
                </a:solidFill>
              </a:ln>
            </c:spPr>
          </c:dPt>
          <c:dPt>
            <c:idx val="3"/>
            <c:spPr>
              <a:solidFill>
                <a:srgbClr val="DA291C"/>
              </a:solidFill>
              <a:ln w="12700">
                <a:solidFill>
                  <a:schemeClr val="bg1"/>
                </a:solidFill>
              </a:ln>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25</c:v>
                </c:pt>
                <c:pt idx="1">
                  <c:v>25</c:v>
                </c:pt>
                <c:pt idx="2">
                  <c:v>12.5</c:v>
                </c:pt>
                <c:pt idx="3">
                  <c:v>37.5</c:v>
                </c:pt>
              </c:numCache>
            </c:numRef>
          </c:val>
        </c:ser>
        <c:firstSliceAng val="270"/>
      </c:pieChart>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
  <c:chart>
    <c:autoTitleDeleted val="1"/>
    <c:plotArea>
      <c:layout/>
      <c:pieChart>
        <c:varyColors val="1"/>
        <c:ser>
          <c:idx val="0"/>
          <c:order val="0"/>
          <c:tx>
            <c:strRef>
              <c:f>Sheet1!$B$1</c:f>
              <c:strCache>
                <c:ptCount val="1"/>
                <c:pt idx="0">
                  <c:v>Sales</c:v>
                </c:pt>
              </c:strCache>
            </c:strRef>
          </c:tx>
          <c:spPr>
            <a:ln w="12700">
              <a:solidFill>
                <a:schemeClr val="bg1"/>
              </a:solidFill>
            </a:ln>
          </c:spPr>
          <c:dPt>
            <c:idx val="0"/>
            <c:spPr>
              <a:solidFill>
                <a:srgbClr val="F37021"/>
              </a:solidFill>
              <a:ln w="12700">
                <a:solidFill>
                  <a:schemeClr val="bg1"/>
                </a:solidFill>
              </a:ln>
            </c:spPr>
          </c:dPt>
          <c:dPt>
            <c:idx val="1"/>
            <c:spPr>
              <a:solidFill>
                <a:srgbClr val="919D9D"/>
              </a:solidFill>
              <a:ln w="12700">
                <a:solidFill>
                  <a:schemeClr val="bg1"/>
                </a:solidFill>
              </a:ln>
            </c:spPr>
          </c:dPt>
          <c:dPt>
            <c:idx val="2"/>
            <c:spPr>
              <a:solidFill>
                <a:srgbClr val="000000"/>
              </a:solidFill>
              <a:ln w="12700">
                <a:solidFill>
                  <a:schemeClr val="bg1"/>
                </a:solidFill>
              </a:ln>
            </c:spPr>
          </c:dPt>
          <c:dPt>
            <c:idx val="3"/>
            <c:spPr>
              <a:solidFill>
                <a:srgbClr val="DA291C"/>
              </a:solidFill>
              <a:ln w="12700">
                <a:solidFill>
                  <a:schemeClr val="bg1"/>
                </a:solidFill>
              </a:ln>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25</c:v>
                </c:pt>
                <c:pt idx="1">
                  <c:v>25</c:v>
                </c:pt>
                <c:pt idx="2">
                  <c:v>12.5</c:v>
                </c:pt>
                <c:pt idx="3">
                  <c:v>37.5</c:v>
                </c:pt>
              </c:numCache>
            </c:numRef>
          </c:val>
        </c:ser>
        <c:firstSliceAng val="270"/>
      </c:pieChart>
    </c:plotArea>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
  <c:chart>
    <c:plotArea>
      <c:layout/>
      <c:barChart>
        <c:barDir val="col"/>
        <c:grouping val="stacked"/>
        <c:ser>
          <c:idx val="0"/>
          <c:order val="0"/>
          <c:tx>
            <c:strRef>
              <c:f>Sheet1!$B$1</c:f>
              <c:strCache>
                <c:ptCount val="1"/>
                <c:pt idx="0">
                  <c:v>Series 1</c:v>
                </c:pt>
              </c:strCache>
            </c:strRef>
          </c:tx>
          <c:spPr>
            <a:solidFill>
              <a:srgbClr val="DA291C"/>
            </a:solidFill>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10</c:v>
                </c:pt>
                <c:pt idx="1">
                  <c:v>20</c:v>
                </c:pt>
                <c:pt idx="2">
                  <c:v>28</c:v>
                </c:pt>
                <c:pt idx="3">
                  <c:v>22</c:v>
                </c:pt>
                <c:pt idx="4">
                  <c:v>40</c:v>
                </c:pt>
                <c:pt idx="5">
                  <c:v>45</c:v>
                </c:pt>
                <c:pt idx="6">
                  <c:v>50</c:v>
                </c:pt>
                <c:pt idx="7">
                  <c:v>85</c:v>
                </c:pt>
                <c:pt idx="8">
                  <c:v>30</c:v>
                </c:pt>
                <c:pt idx="9">
                  <c:v>34</c:v>
                </c:pt>
                <c:pt idx="10">
                  <c:v>45</c:v>
                </c:pt>
                <c:pt idx="11">
                  <c:v>50</c:v>
                </c:pt>
              </c:numCache>
            </c:numRef>
          </c:val>
        </c:ser>
        <c:ser>
          <c:idx val="1"/>
          <c:order val="1"/>
          <c:tx>
            <c:strRef>
              <c:f>Sheet1!$C$1</c:f>
              <c:strCache>
                <c:ptCount val="1"/>
                <c:pt idx="0">
                  <c:v>Series 2</c:v>
                </c:pt>
              </c:strCache>
            </c:strRef>
          </c:tx>
          <c:spPr>
            <a:solidFill>
              <a:srgbClr val="919D9D"/>
            </a:solidFill>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0</c:v>
                </c:pt>
                <c:pt idx="1">
                  <c:v>0</c:v>
                </c:pt>
                <c:pt idx="2">
                  <c:v>0</c:v>
                </c:pt>
                <c:pt idx="3">
                  <c:v>20</c:v>
                </c:pt>
                <c:pt idx="4">
                  <c:v>15</c:v>
                </c:pt>
                <c:pt idx="5">
                  <c:v>10</c:v>
                </c:pt>
                <c:pt idx="6">
                  <c:v>8</c:v>
                </c:pt>
                <c:pt idx="7">
                  <c:v>5</c:v>
                </c:pt>
                <c:pt idx="8">
                  <c:v>0</c:v>
                </c:pt>
                <c:pt idx="9">
                  <c:v>10</c:v>
                </c:pt>
                <c:pt idx="10">
                  <c:v>0</c:v>
                </c:pt>
                <c:pt idx="11">
                  <c:v>0</c:v>
                </c:pt>
              </c:numCache>
            </c:numRef>
          </c:val>
        </c:ser>
        <c:ser>
          <c:idx val="2"/>
          <c:order val="2"/>
          <c:tx>
            <c:strRef>
              <c:f>Sheet1!$D$1</c:f>
              <c:strCache>
                <c:ptCount val="1"/>
                <c:pt idx="0">
                  <c:v>Series 3</c:v>
                </c:pt>
              </c:strCache>
            </c:strRef>
          </c:tx>
          <c:spPr>
            <a:solidFill>
              <a:srgbClr val="F37021"/>
            </a:solidFill>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General</c:formatCode>
                <c:ptCount val="12"/>
                <c:pt idx="0">
                  <c:v>0</c:v>
                </c:pt>
                <c:pt idx="1">
                  <c:v>0</c:v>
                </c:pt>
                <c:pt idx="2">
                  <c:v>0</c:v>
                </c:pt>
                <c:pt idx="3">
                  <c:v>0</c:v>
                </c:pt>
                <c:pt idx="4">
                  <c:v>5</c:v>
                </c:pt>
                <c:pt idx="5">
                  <c:v>10</c:v>
                </c:pt>
                <c:pt idx="6">
                  <c:v>0</c:v>
                </c:pt>
                <c:pt idx="7">
                  <c:v>3</c:v>
                </c:pt>
                <c:pt idx="8">
                  <c:v>15</c:v>
                </c:pt>
                <c:pt idx="9">
                  <c:v>5</c:v>
                </c:pt>
                <c:pt idx="10">
                  <c:v>0</c:v>
                </c:pt>
                <c:pt idx="11">
                  <c:v>5</c:v>
                </c:pt>
              </c:numCache>
            </c:numRef>
          </c:val>
        </c:ser>
        <c:ser>
          <c:idx val="3"/>
          <c:order val="3"/>
          <c:tx>
            <c:strRef>
              <c:f>Sheet1!$E$1</c:f>
              <c:strCache>
                <c:ptCount val="1"/>
                <c:pt idx="0">
                  <c:v>Series 4</c:v>
                </c:pt>
              </c:strCache>
            </c:strRef>
          </c:tx>
          <c:spPr>
            <a:solidFill>
              <a:schemeClr val="tx2">
                <a:lumMod val="60000"/>
                <a:lumOff val="40000"/>
              </a:schemeClr>
            </a:solidFill>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Sheet1!$E$2:$E$13</c:f>
              <c:numCache>
                <c:formatCode>General</c:formatCode>
                <c:ptCount val="12"/>
                <c:pt idx="0">
                  <c:v>0</c:v>
                </c:pt>
                <c:pt idx="1">
                  <c:v>0</c:v>
                </c:pt>
                <c:pt idx="2">
                  <c:v>0</c:v>
                </c:pt>
                <c:pt idx="3">
                  <c:v>0</c:v>
                </c:pt>
                <c:pt idx="4">
                  <c:v>0</c:v>
                </c:pt>
                <c:pt idx="5">
                  <c:v>0</c:v>
                </c:pt>
                <c:pt idx="6">
                  <c:v>0</c:v>
                </c:pt>
                <c:pt idx="7">
                  <c:v>10</c:v>
                </c:pt>
                <c:pt idx="8">
                  <c:v>0</c:v>
                </c:pt>
                <c:pt idx="9">
                  <c:v>0</c:v>
                </c:pt>
                <c:pt idx="10">
                  <c:v>5</c:v>
                </c:pt>
                <c:pt idx="11">
                  <c:v>0</c:v>
                </c:pt>
              </c:numCache>
            </c:numRef>
          </c:val>
        </c:ser>
        <c:ser>
          <c:idx val="4"/>
          <c:order val="4"/>
          <c:tx>
            <c:strRef>
              <c:f>Sheet1!$F$1</c:f>
              <c:strCache>
                <c:ptCount val="1"/>
                <c:pt idx="0">
                  <c:v>Series 5</c:v>
                </c:pt>
              </c:strCache>
            </c:strRef>
          </c:tx>
          <c:spPr>
            <a:solidFill>
              <a:srgbClr val="EF9666"/>
            </a:solidFill>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Sheet1!$F$2:$F$13</c:f>
              <c:numCache>
                <c:formatCode>General</c:formatCode>
                <c:ptCount val="12"/>
                <c:pt idx="0">
                  <c:v>0</c:v>
                </c:pt>
                <c:pt idx="1">
                  <c:v>0</c:v>
                </c:pt>
                <c:pt idx="2">
                  <c:v>0</c:v>
                </c:pt>
                <c:pt idx="3">
                  <c:v>0</c:v>
                </c:pt>
                <c:pt idx="4">
                  <c:v>0</c:v>
                </c:pt>
                <c:pt idx="5">
                  <c:v>0</c:v>
                </c:pt>
                <c:pt idx="6">
                  <c:v>0</c:v>
                </c:pt>
                <c:pt idx="7">
                  <c:v>0</c:v>
                </c:pt>
                <c:pt idx="8">
                  <c:v>8</c:v>
                </c:pt>
                <c:pt idx="9">
                  <c:v>0</c:v>
                </c:pt>
                <c:pt idx="10">
                  <c:v>5</c:v>
                </c:pt>
                <c:pt idx="11">
                  <c:v>0</c:v>
                </c:pt>
              </c:numCache>
            </c:numRef>
          </c:val>
        </c:ser>
        <c:ser>
          <c:idx val="5"/>
          <c:order val="5"/>
          <c:tx>
            <c:strRef>
              <c:f>Sheet1!$G$1</c:f>
              <c:strCache>
                <c:ptCount val="1"/>
                <c:pt idx="0">
                  <c:v>Series 6</c:v>
                </c:pt>
              </c:strCache>
            </c:strRef>
          </c:tx>
          <c:spPr>
            <a:solidFill>
              <a:srgbClr val="BFBFBF"/>
            </a:solidFill>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Sheet1!$G$2:$G$13</c:f>
              <c:numCache>
                <c:formatCode>General</c:formatCode>
                <c:ptCount val="12"/>
                <c:pt idx="0">
                  <c:v>5</c:v>
                </c:pt>
                <c:pt idx="1">
                  <c:v>0</c:v>
                </c:pt>
                <c:pt idx="2">
                  <c:v>5</c:v>
                </c:pt>
                <c:pt idx="3">
                  <c:v>7</c:v>
                </c:pt>
                <c:pt idx="4">
                  <c:v>8</c:v>
                </c:pt>
                <c:pt idx="5">
                  <c:v>10</c:v>
                </c:pt>
                <c:pt idx="6">
                  <c:v>0</c:v>
                </c:pt>
                <c:pt idx="7">
                  <c:v>0</c:v>
                </c:pt>
                <c:pt idx="8">
                  <c:v>10</c:v>
                </c:pt>
                <c:pt idx="9">
                  <c:v>0</c:v>
                </c:pt>
                <c:pt idx="10">
                  <c:v>10</c:v>
                </c:pt>
                <c:pt idx="11">
                  <c:v>0</c:v>
                </c:pt>
              </c:numCache>
            </c:numRef>
          </c:val>
        </c:ser>
        <c:ser>
          <c:idx val="6"/>
          <c:order val="6"/>
          <c:tx>
            <c:strRef>
              <c:f>Sheet1!$H$1</c:f>
              <c:strCache>
                <c:ptCount val="1"/>
                <c:pt idx="0">
                  <c:v>Series 7</c:v>
                </c:pt>
              </c:strCache>
            </c:strRef>
          </c:tx>
          <c:spPr>
            <a:solidFill>
              <a:srgbClr val="000000"/>
            </a:solidFill>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Sheet1!$H$2:$H$13</c:f>
              <c:numCache>
                <c:formatCode>General</c:formatCode>
                <c:ptCount val="12"/>
                <c:pt idx="0">
                  <c:v>0</c:v>
                </c:pt>
                <c:pt idx="1">
                  <c:v>0</c:v>
                </c:pt>
                <c:pt idx="2">
                  <c:v>3</c:v>
                </c:pt>
                <c:pt idx="3">
                  <c:v>0</c:v>
                </c:pt>
                <c:pt idx="4">
                  <c:v>0</c:v>
                </c:pt>
                <c:pt idx="5">
                  <c:v>0</c:v>
                </c:pt>
                <c:pt idx="6">
                  <c:v>7</c:v>
                </c:pt>
                <c:pt idx="7">
                  <c:v>0</c:v>
                </c:pt>
                <c:pt idx="8">
                  <c:v>5</c:v>
                </c:pt>
                <c:pt idx="9">
                  <c:v>0</c:v>
                </c:pt>
                <c:pt idx="10">
                  <c:v>2</c:v>
                </c:pt>
                <c:pt idx="11">
                  <c:v>0</c:v>
                </c:pt>
              </c:numCache>
            </c:numRef>
          </c:val>
        </c:ser>
        <c:overlap val="100"/>
        <c:axId val="57740288"/>
        <c:axId val="57746176"/>
      </c:barChart>
      <c:catAx>
        <c:axId val="57740288"/>
        <c:scaling>
          <c:orientation val="minMax"/>
        </c:scaling>
        <c:axPos val="b"/>
        <c:tickLblPos val="nextTo"/>
        <c:txPr>
          <a:bodyPr/>
          <a:lstStyle/>
          <a:p>
            <a:pPr>
              <a:defRPr sz="600"/>
            </a:pPr>
            <a:endParaRPr lang="en-US"/>
          </a:p>
        </c:txPr>
        <c:crossAx val="57746176"/>
        <c:crosses val="autoZero"/>
        <c:auto val="1"/>
        <c:lblAlgn val="ctr"/>
        <c:lblOffset val="100"/>
      </c:catAx>
      <c:valAx>
        <c:axId val="57746176"/>
        <c:scaling>
          <c:orientation val="minMax"/>
          <c:max val="100"/>
        </c:scaling>
        <c:axPos val="l"/>
        <c:numFmt formatCode="General" sourceLinked="1"/>
        <c:tickLblPos val="nextTo"/>
        <c:txPr>
          <a:bodyPr/>
          <a:lstStyle/>
          <a:p>
            <a:pPr>
              <a:defRPr sz="800"/>
            </a:pPr>
            <a:endParaRPr lang="en-US"/>
          </a:p>
        </c:txPr>
        <c:crossAx val="57740288"/>
        <c:crosses val="autoZero"/>
        <c:crossBetween val="between"/>
      </c:valAx>
    </c:plotArea>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1.9151481064866936E-2"/>
          <c:y val="0.11431624680420913"/>
          <c:w val="0.73539801274840777"/>
          <c:h val="0.76368261777992763"/>
        </c:manualLayout>
      </c:layout>
      <c:pieChart>
        <c:varyColors val="1"/>
        <c:ser>
          <c:idx val="0"/>
          <c:order val="0"/>
          <c:tx>
            <c:strRef>
              <c:f>Sheet1!$B$1</c:f>
              <c:strCache>
                <c:ptCount val="1"/>
                <c:pt idx="0">
                  <c:v>Sales</c:v>
                </c:pt>
              </c:strCache>
            </c:strRef>
          </c:tx>
          <c:spPr>
            <a:ln w="12700">
              <a:solidFill>
                <a:schemeClr val="bg1"/>
              </a:solidFill>
            </a:ln>
          </c:spPr>
          <c:dPt>
            <c:idx val="0"/>
            <c:spPr>
              <a:solidFill>
                <a:srgbClr val="111210"/>
              </a:solidFill>
              <a:ln w="12700">
                <a:solidFill>
                  <a:schemeClr val="bg1"/>
                </a:solidFill>
              </a:ln>
            </c:spPr>
          </c:dPt>
          <c:dPt>
            <c:idx val="1"/>
            <c:spPr>
              <a:solidFill>
                <a:srgbClr val="D20512"/>
              </a:solidFill>
              <a:ln w="12700">
                <a:solidFill>
                  <a:schemeClr val="bg1"/>
                </a:solidFill>
              </a:ln>
            </c:spPr>
          </c:dPt>
          <c:dPt>
            <c:idx val="2"/>
            <c:spPr>
              <a:solidFill>
                <a:srgbClr val="818C8D"/>
              </a:solidFill>
              <a:ln w="12700">
                <a:solidFill>
                  <a:schemeClr val="bg1"/>
                </a:solidFill>
              </a:ln>
            </c:spPr>
          </c:dPt>
          <c:dPt>
            <c:idx val="3"/>
            <c:spPr>
              <a:solidFill>
                <a:srgbClr val="E7571C"/>
              </a:solidFill>
              <a:ln w="12700">
                <a:solidFill>
                  <a:schemeClr val="bg1"/>
                </a:solidFill>
              </a:ln>
            </c:spPr>
          </c:dPt>
          <c:dPt>
            <c:idx val="4"/>
            <c:spPr>
              <a:solidFill>
                <a:srgbClr val="424242"/>
              </a:solidFill>
              <a:ln w="12700">
                <a:solidFill>
                  <a:schemeClr val="bg1"/>
                </a:solidFill>
              </a:ln>
            </c:spPr>
          </c:dPt>
          <c:dPt>
            <c:idx val="5"/>
            <c:spPr>
              <a:solidFill>
                <a:srgbClr val="DA291C">
                  <a:alpha val="40000"/>
                </a:srgbClr>
              </a:solidFill>
              <a:ln w="12700">
                <a:solidFill>
                  <a:schemeClr val="bg1"/>
                </a:solidFill>
              </a:ln>
            </c:spPr>
          </c:dPt>
          <c:dPt>
            <c:idx val="6"/>
            <c:spPr>
              <a:solidFill>
                <a:srgbClr val="D3D3D3"/>
              </a:solidFill>
              <a:ln w="12700">
                <a:solidFill>
                  <a:schemeClr val="bg1"/>
                </a:solidFill>
              </a:ln>
            </c:spPr>
          </c:dPt>
          <c:dPt>
            <c:idx val="7"/>
            <c:spPr>
              <a:solidFill>
                <a:srgbClr val="F37021">
                  <a:alpha val="54000"/>
                </a:srgbClr>
              </a:solidFill>
              <a:ln w="12700">
                <a:solidFill>
                  <a:schemeClr val="bg1"/>
                </a:solidFill>
              </a:ln>
            </c:spPr>
          </c:dPt>
          <c:cat>
            <c:strRef>
              <c:f>Sheet1!$A$2:$A$9</c:f>
              <c:strCache>
                <c:ptCount val="8"/>
                <c:pt idx="0">
                  <c:v>Information &amp; Telecommunications Systems</c:v>
                </c:pt>
                <c:pt idx="1">
                  <c:v>Power &amp; Social Infrastructure</c:v>
                </c:pt>
                <c:pt idx="2">
                  <c:v>Electronic Systems &amp; Devices</c:v>
                </c:pt>
                <c:pt idx="3">
                  <c:v>High Functional Materials</c:v>
                </c:pt>
                <c:pt idx="4">
                  <c:v>Automotive Systems</c:v>
                </c:pt>
                <c:pt idx="5">
                  <c:v>Digital Media &amp; Consumer Products</c:v>
                </c:pt>
                <c:pt idx="6">
                  <c:v>Financial Services</c:v>
                </c:pt>
                <c:pt idx="7">
                  <c:v>Other</c:v>
                </c:pt>
              </c:strCache>
            </c:strRef>
          </c:cat>
          <c:val>
            <c:numRef>
              <c:f>Sheet1!$B$2:$B$9</c:f>
              <c:numCache>
                <c:formatCode>General</c:formatCode>
                <c:ptCount val="8"/>
                <c:pt idx="0">
                  <c:v>17.3</c:v>
                </c:pt>
                <c:pt idx="1">
                  <c:v>27.8</c:v>
                </c:pt>
                <c:pt idx="2">
                  <c:v>9.6</c:v>
                </c:pt>
                <c:pt idx="3">
                  <c:v>12.5</c:v>
                </c:pt>
                <c:pt idx="4">
                  <c:v>12.5</c:v>
                </c:pt>
                <c:pt idx="5">
                  <c:v>7.7</c:v>
                </c:pt>
                <c:pt idx="6">
                  <c:v>10.69</c:v>
                </c:pt>
                <c:pt idx="7">
                  <c:v>2.9</c:v>
                </c:pt>
              </c:numCache>
            </c:numRef>
          </c:val>
        </c:ser>
        <c:firstSliceAng val="0"/>
      </c:pieChart>
    </c:plotArea>
    <c:plotVisOnly val="1"/>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9E88C5-C104-1D4D-887E-00A617007132}" type="datetimeFigureOut">
              <a:rPr lang="en-US" smtClean="0"/>
              <a:pPr/>
              <a:t>10/28/2014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1561C0-4582-414D-9482-B90AA17E5928}"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237061-72E3-FC45-B1DA-EE364FA20673}" type="datetimeFigureOut">
              <a:rPr lang="en-US" smtClean="0"/>
              <a:pPr/>
              <a:t>10/28/2014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D4D097-0016-D44A-A908-ADB1EED4D51F}"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2.pd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6" name="Rectangle 25"/>
          <p:cNvSpPr/>
          <p:nvPr userDrawn="1"/>
        </p:nvSpPr>
        <p:spPr>
          <a:xfrm>
            <a:off x="6973164" y="0"/>
            <a:ext cx="2165964" cy="6503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12"/>
          <p:cNvSpPr>
            <a:spLocks noGrp="1"/>
          </p:cNvSpPr>
          <p:nvPr>
            <p:ph type="body" sz="quarter" idx="12" hasCustomPrompt="1"/>
          </p:nvPr>
        </p:nvSpPr>
        <p:spPr>
          <a:xfrm>
            <a:off x="674688" y="1137669"/>
            <a:ext cx="2979406" cy="514350"/>
          </a:xfrm>
        </p:spPr>
        <p:txBody>
          <a:bodyPr lIns="0" tIns="0" rIns="0" bIns="0">
            <a:normAutofit/>
          </a:bodyPr>
          <a:lstStyle>
            <a:lvl1pPr marL="0" indent="0">
              <a:spcBef>
                <a:spcPts val="0"/>
              </a:spcBef>
              <a:buFontTx/>
              <a:buNone/>
              <a:defRPr sz="1600"/>
            </a:lvl1pPr>
          </a:lstStyle>
          <a:p>
            <a:pPr lvl="0"/>
            <a:r>
              <a:rPr lang="en-US" dirty="0" smtClean="0"/>
              <a:t>Data Center Migration and Hosting Proposal for Albemarle</a:t>
            </a:r>
            <a:endParaRPr lang="en-US" dirty="0"/>
          </a:p>
        </p:txBody>
      </p:sp>
      <p:pic>
        <p:nvPicPr>
          <p:cNvPr id="14" name="Picture 13" descr="HCC_horiz_wTag_BlkRed_RGB.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399121" y="4545824"/>
            <a:ext cx="1953835" cy="382035"/>
          </a:xfrm>
          <a:prstGeom prst="rect">
            <a:avLst/>
          </a:prstGeom>
        </p:spPr>
      </p:pic>
      <p:pic>
        <p:nvPicPr>
          <p:cNvPr id="15" name="Picture 14" descr="hitachi-inspire-the-next-logo.png"/>
          <p:cNvPicPr>
            <a:picLocks noChangeAspect="1"/>
          </p:cNvPicPr>
          <p:nvPr userDrawn="1"/>
        </p:nvPicPr>
        <p:blipFill>
          <a:blip r:embed="rId4">
            <a:alphaModFix/>
          </a:blip>
          <a:stretch>
            <a:fillRect/>
          </a:stretch>
        </p:blipFill>
        <p:spPr>
          <a:xfrm>
            <a:off x="7740438" y="128016"/>
            <a:ext cx="1289130" cy="522320"/>
          </a:xfrm>
          <a:prstGeom prst="rect">
            <a:avLst/>
          </a:prstGeom>
        </p:spPr>
      </p:pic>
      <p:pic>
        <p:nvPicPr>
          <p:cNvPr id="16" name="Picture 15" descr="diamonds-for-cover-page-red.png"/>
          <p:cNvPicPr>
            <a:picLocks noChangeAspect="1"/>
          </p:cNvPicPr>
          <p:nvPr userDrawn="1"/>
        </p:nvPicPr>
        <p:blipFill>
          <a:blip r:embed="rId5">
            <a:alphaModFix/>
          </a:blip>
          <a:stretch>
            <a:fillRect/>
          </a:stretch>
        </p:blipFill>
        <p:spPr>
          <a:xfrm>
            <a:off x="3661885" y="1010360"/>
            <a:ext cx="3895622" cy="3895622"/>
          </a:xfrm>
          <a:prstGeom prst="rect">
            <a:avLst/>
          </a:prstGeom>
        </p:spPr>
      </p:pic>
      <p:pic>
        <p:nvPicPr>
          <p:cNvPr id="17" name="Picture 16" descr="diamonds-for-cover-page-grey.png"/>
          <p:cNvPicPr>
            <a:picLocks noChangeAspect="1"/>
          </p:cNvPicPr>
          <p:nvPr userDrawn="1"/>
        </p:nvPicPr>
        <p:blipFill>
          <a:blip r:embed="rId6">
            <a:alphaModFix/>
          </a:blip>
          <a:stretch>
            <a:fillRect/>
          </a:stretch>
        </p:blipFill>
        <p:spPr>
          <a:xfrm>
            <a:off x="5027876" y="1010361"/>
            <a:ext cx="3895622" cy="3895622"/>
          </a:xfrm>
          <a:prstGeom prst="rect">
            <a:avLst/>
          </a:prstGeom>
        </p:spPr>
      </p:pic>
      <p:pic>
        <p:nvPicPr>
          <p:cNvPr id="18" name="Picture 17" descr="diamonds-for-cover-page-BLACK-MIDDLE.png"/>
          <p:cNvPicPr>
            <a:picLocks noChangeAspect="1"/>
          </p:cNvPicPr>
          <p:nvPr userDrawn="1"/>
        </p:nvPicPr>
        <p:blipFill>
          <a:blip r:embed="rId7">
            <a:alphaModFix/>
          </a:blip>
          <a:stretch>
            <a:fillRect/>
          </a:stretch>
        </p:blipFill>
        <p:spPr>
          <a:xfrm>
            <a:off x="5027875" y="1820510"/>
            <a:ext cx="2529631" cy="2287328"/>
          </a:xfrm>
          <a:prstGeom prst="rect">
            <a:avLst/>
          </a:prstGeom>
        </p:spPr>
      </p:pic>
      <p:sp>
        <p:nvSpPr>
          <p:cNvPr id="22" name="Text Placeholder 21"/>
          <p:cNvSpPr>
            <a:spLocks noGrp="1"/>
          </p:cNvSpPr>
          <p:nvPr>
            <p:ph type="body" sz="quarter" idx="13" hasCustomPrompt="1"/>
          </p:nvPr>
        </p:nvSpPr>
        <p:spPr>
          <a:xfrm>
            <a:off x="5121368" y="2579056"/>
            <a:ext cx="2320925" cy="663575"/>
          </a:xfrm>
        </p:spPr>
        <p:txBody>
          <a:bodyPr lIns="0" tIns="0" rIns="0" bIns="0" anchor="ctr" anchorCtr="0">
            <a:normAutofit/>
          </a:bodyPr>
          <a:lstStyle>
            <a:lvl1pPr marL="0" indent="0" algn="ctr">
              <a:spcBef>
                <a:spcPts val="0"/>
              </a:spcBef>
              <a:buFontTx/>
              <a:buNone/>
              <a:defRPr sz="2800" b="0">
                <a:solidFill>
                  <a:schemeClr val="bg1"/>
                </a:solidFill>
              </a:defRPr>
            </a:lvl1pPr>
          </a:lstStyle>
          <a:p>
            <a:pPr lvl="0"/>
            <a:r>
              <a:rPr lang="en-US" dirty="0" smtClean="0"/>
              <a:t>Better</a:t>
            </a:r>
            <a:endParaRPr lang="en-US" dirty="0"/>
          </a:p>
        </p:txBody>
      </p:sp>
      <p:sp>
        <p:nvSpPr>
          <p:cNvPr id="19" name="Title 1"/>
          <p:cNvSpPr>
            <a:spLocks noGrp="1"/>
          </p:cNvSpPr>
          <p:nvPr>
            <p:ph type="title" hasCustomPrompt="1"/>
          </p:nvPr>
        </p:nvSpPr>
        <p:spPr>
          <a:xfrm>
            <a:off x="589647" y="673712"/>
            <a:ext cx="7933975" cy="588775"/>
          </a:xfrm>
        </p:spPr>
        <p:txBody>
          <a:bodyPr/>
          <a:lstStyle>
            <a:lvl1pPr>
              <a:defRPr baseline="0"/>
            </a:lvl1pPr>
          </a:lstStyle>
          <a:p>
            <a:r>
              <a:rPr lang="en-US" dirty="0" smtClean="0"/>
              <a:t>Hitachi Consulting</a:t>
            </a:r>
            <a:endParaRPr lang="en-US" dirty="0"/>
          </a:p>
        </p:txBody>
      </p:sp>
      <p:sp>
        <p:nvSpPr>
          <p:cNvPr id="23" name="Rectangle 22"/>
          <p:cNvSpPr/>
          <p:nvPr userDrawn="1"/>
        </p:nvSpPr>
        <p:spPr>
          <a:xfrm>
            <a:off x="8704716" y="4879337"/>
            <a:ext cx="218782" cy="15903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childTnLst>
                                </p:cTn>
                              </p:par>
                              <p:par>
                                <p:cTn id="12" presetID="10"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22">
                                            <p:txEl>
                                              <p:pRg st="0" end="0"/>
                                            </p:txEl>
                                          </p:spTgt>
                                        </p:tgtEl>
                                        <p:attrNameLst>
                                          <p:attrName>style.visibility</p:attrName>
                                        </p:attrNameLst>
                                      </p:cBhvr>
                                      <p:to>
                                        <p:strVal val="visible"/>
                                      </p:to>
                                    </p:set>
                                    <p:animEffect transition="in" filter="fade">
                                      <p:cBhvr>
                                        <p:cTn id="18"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8" name="Picture Placeholder 16"/>
          <p:cNvSpPr>
            <a:spLocks noGrp="1"/>
          </p:cNvSpPr>
          <p:nvPr>
            <p:ph type="pic" sz="quarter" idx="15"/>
          </p:nvPr>
        </p:nvSpPr>
        <p:spPr>
          <a:xfrm>
            <a:off x="0" y="857396"/>
            <a:ext cx="5430838" cy="3925887"/>
          </a:xfrm>
        </p:spPr>
        <p:txBody>
          <a:bodyPr/>
          <a:lstStyle/>
          <a:p>
            <a:endParaRPr lang="en-US" dirty="0"/>
          </a:p>
        </p:txBody>
      </p:sp>
      <p:sp>
        <p:nvSpPr>
          <p:cNvPr id="15" name="Picture Placeholder 13"/>
          <p:cNvSpPr>
            <a:spLocks noGrp="1"/>
          </p:cNvSpPr>
          <p:nvPr>
            <p:ph type="pic" sz="quarter" idx="14"/>
          </p:nvPr>
        </p:nvSpPr>
        <p:spPr>
          <a:xfrm>
            <a:off x="4164013" y="1838325"/>
            <a:ext cx="2541587" cy="2540000"/>
          </a:xfrm>
        </p:spPr>
        <p:txBody>
          <a:bodyPr/>
          <a:lstStyle/>
          <a:p>
            <a:endParaRPr lang="en-US"/>
          </a:p>
        </p:txBody>
      </p:sp>
      <p:sp>
        <p:nvSpPr>
          <p:cNvPr id="3" name="Date Placeholder 2"/>
          <p:cNvSpPr>
            <a:spLocks noGrp="1"/>
          </p:cNvSpPr>
          <p:nvPr>
            <p:ph type="dt" sz="half" idx="10"/>
          </p:nvPr>
        </p:nvSpPr>
        <p:spPr/>
        <p:txBody>
          <a:bodyPr/>
          <a:lstStyle/>
          <a:p>
            <a:fld id="{2418E9A7-1077-724C-A515-BCF33D122AFC}" type="datetime1">
              <a:rPr lang="en-US" smtClean="0"/>
              <a:pPr/>
              <a:t>10/28/2014</a:t>
            </a:fld>
            <a:endParaRPr lang="en-US" dirty="0"/>
          </a:p>
        </p:txBody>
      </p:sp>
      <p:sp>
        <p:nvSpPr>
          <p:cNvPr id="4" name="Slide Number Placeholder 3"/>
          <p:cNvSpPr>
            <a:spLocks noGrp="1"/>
          </p:cNvSpPr>
          <p:nvPr>
            <p:ph type="sldNum" sz="quarter" idx="11"/>
          </p:nvPr>
        </p:nvSpPr>
        <p:spPr/>
        <p:txBody>
          <a:bodyPr/>
          <a:lstStyle/>
          <a:p>
            <a:fld id="{4D82F6D6-BD64-564F-BDB4-3E98167DF08D}" type="slidenum">
              <a:rPr lang="en-US" smtClean="0"/>
              <a:pPr/>
              <a:t>‹#›</a:t>
            </a:fld>
            <a:endParaRPr lang="en-US" dirty="0"/>
          </a:p>
        </p:txBody>
      </p:sp>
      <p:sp>
        <p:nvSpPr>
          <p:cNvPr id="10" name="Text Placeholder 11"/>
          <p:cNvSpPr>
            <a:spLocks noGrp="1"/>
          </p:cNvSpPr>
          <p:nvPr>
            <p:ph type="body" sz="quarter" idx="12" hasCustomPrompt="1"/>
          </p:nvPr>
        </p:nvSpPr>
        <p:spPr>
          <a:xfrm>
            <a:off x="4457458" y="2696700"/>
            <a:ext cx="1963738" cy="785813"/>
          </a:xfrm>
        </p:spPr>
        <p:txBody>
          <a:bodyPr tIns="0" bIns="0">
            <a:normAutofit/>
          </a:bodyPr>
          <a:lstStyle>
            <a:lvl1pPr marL="0" indent="0" algn="ctr">
              <a:spcBef>
                <a:spcPts val="0"/>
              </a:spcBef>
              <a:buFontTx/>
              <a:buNone/>
              <a:defRPr sz="2200" baseline="0">
                <a:solidFill>
                  <a:srgbClr val="FFFFFF"/>
                </a:solidFill>
              </a:defRPr>
            </a:lvl1pPr>
          </a:lstStyle>
          <a:p>
            <a:pPr lvl="0"/>
            <a:r>
              <a:rPr lang="en-US" dirty="0" smtClean="0"/>
              <a:t>360º Relationship</a:t>
            </a:r>
            <a:endParaRPr lang="en-US" dirty="0"/>
          </a:p>
        </p:txBody>
      </p:sp>
      <p:sp>
        <p:nvSpPr>
          <p:cNvPr id="12" name="Text Placeholder 11"/>
          <p:cNvSpPr>
            <a:spLocks noGrp="1"/>
          </p:cNvSpPr>
          <p:nvPr>
            <p:ph type="body" sz="quarter" idx="13" hasCustomPrompt="1"/>
          </p:nvPr>
        </p:nvSpPr>
        <p:spPr>
          <a:xfrm>
            <a:off x="7066525" y="2658203"/>
            <a:ext cx="1885615" cy="1198562"/>
          </a:xfrm>
        </p:spPr>
        <p:txBody>
          <a:bodyPr lIns="0" tIns="0" rIns="0" bIns="0">
            <a:normAutofit/>
          </a:bodyPr>
          <a:lstStyle>
            <a:lvl1pPr marL="0" indent="0">
              <a:spcBef>
                <a:spcPts val="0"/>
              </a:spcBef>
              <a:buFontTx/>
              <a:buNone/>
              <a:defRPr sz="1200" baseline="0"/>
            </a:lvl1pPr>
          </a:lstStyle>
          <a:p>
            <a:pPr lvl="0"/>
            <a:r>
              <a:rPr lang="en-US" dirty="0" err="1" smtClean="0"/>
              <a:t>Tasperio</a:t>
            </a:r>
            <a:r>
              <a:rPr lang="en-US" dirty="0" smtClean="0"/>
              <a:t> is </a:t>
            </a:r>
            <a:r>
              <a:rPr lang="en-US" dirty="0" err="1" smtClean="0"/>
              <a:t>ut</a:t>
            </a:r>
            <a:r>
              <a:rPr lang="en-US" dirty="0" smtClean="0"/>
              <a:t> a et </a:t>
            </a:r>
            <a:r>
              <a:rPr lang="en-US" dirty="0" err="1" smtClean="0"/>
              <a:t>apero</a:t>
            </a:r>
            <a:r>
              <a:rPr lang="en-US" dirty="0" smtClean="0"/>
              <a:t> </a:t>
            </a:r>
            <a:r>
              <a:rPr lang="en-US" dirty="0" err="1" smtClean="0"/>
              <a:t>beatumquunt</a:t>
            </a:r>
            <a:r>
              <a:rPr lang="en-US" dirty="0" smtClean="0"/>
              <a:t>. At </a:t>
            </a:r>
            <a:r>
              <a:rPr lang="en-US" dirty="0" err="1" smtClean="0"/>
              <a:t>iderit</a:t>
            </a:r>
            <a:r>
              <a:rPr lang="en-US" dirty="0" smtClean="0"/>
              <a:t> </a:t>
            </a:r>
            <a:r>
              <a:rPr lang="en-US" dirty="0" err="1" smtClean="0"/>
              <a:t>labo</a:t>
            </a:r>
            <a:r>
              <a:rPr lang="en-US" dirty="0" smtClean="0"/>
              <a:t>. At </a:t>
            </a:r>
            <a:r>
              <a:rPr lang="en-US" dirty="0" err="1" smtClean="0"/>
              <a:t>eos</a:t>
            </a:r>
            <a:r>
              <a:rPr lang="en-US" dirty="0" smtClean="0"/>
              <a:t> </a:t>
            </a:r>
            <a:r>
              <a:rPr lang="en-US" dirty="0" err="1" smtClean="0"/>
              <a:t>maiostibus</a:t>
            </a:r>
            <a:r>
              <a:rPr lang="en-US" dirty="0" smtClean="0"/>
              <a:t> ma sum </a:t>
            </a:r>
            <a:r>
              <a:rPr lang="en-US" dirty="0" err="1" smtClean="0"/>
              <a:t>secto</a:t>
            </a:r>
            <a:r>
              <a:rPr lang="en-US" dirty="0" smtClean="0"/>
              <a:t> </a:t>
            </a:r>
            <a:r>
              <a:rPr lang="en-US" dirty="0" err="1" smtClean="0"/>
              <a:t>quia</a:t>
            </a:r>
            <a:r>
              <a:rPr lang="en-US" dirty="0" smtClean="0"/>
              <a:t> </a:t>
            </a:r>
            <a:r>
              <a:rPr lang="en-US" dirty="0" err="1" smtClean="0"/>
              <a:t>ditatiatust</a:t>
            </a:r>
            <a:r>
              <a:rPr lang="en-US" dirty="0" smtClean="0"/>
              <a:t>, am </a:t>
            </a:r>
            <a:r>
              <a:rPr lang="en-US" dirty="0" err="1" smtClean="0"/>
              <a:t>volendandem</a:t>
            </a:r>
            <a:r>
              <a:rPr lang="en-US" dirty="0" smtClean="0"/>
              <a:t>.</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5" name="Picture Placeholder 14"/>
          <p:cNvSpPr>
            <a:spLocks noGrp="1"/>
          </p:cNvSpPr>
          <p:nvPr>
            <p:ph type="pic" sz="quarter" idx="15"/>
          </p:nvPr>
        </p:nvSpPr>
        <p:spPr>
          <a:xfrm>
            <a:off x="6350" y="868363"/>
            <a:ext cx="9131300" cy="2346325"/>
          </a:xfrm>
        </p:spPr>
        <p:txBody>
          <a:bodyPr/>
          <a:lstStyle/>
          <a:p>
            <a:endParaRPr lang="en-US"/>
          </a:p>
        </p:txBody>
      </p:sp>
      <p:sp>
        <p:nvSpPr>
          <p:cNvPr id="13" name="Picture Placeholder 12"/>
          <p:cNvSpPr>
            <a:spLocks noGrp="1"/>
          </p:cNvSpPr>
          <p:nvPr>
            <p:ph type="pic" sz="quarter" idx="14"/>
          </p:nvPr>
        </p:nvSpPr>
        <p:spPr>
          <a:xfrm>
            <a:off x="5719763" y="723900"/>
            <a:ext cx="2711450" cy="2711450"/>
          </a:xfrm>
        </p:spPr>
        <p:txBody>
          <a:bodyPr/>
          <a:lstStyle/>
          <a:p>
            <a:endParaRPr lang="en-US"/>
          </a:p>
        </p:txBody>
      </p:sp>
      <p:sp>
        <p:nvSpPr>
          <p:cNvPr id="3" name="Date Placeholder 2"/>
          <p:cNvSpPr>
            <a:spLocks noGrp="1"/>
          </p:cNvSpPr>
          <p:nvPr>
            <p:ph type="dt" sz="half" idx="10"/>
          </p:nvPr>
        </p:nvSpPr>
        <p:spPr/>
        <p:txBody>
          <a:bodyPr/>
          <a:lstStyle/>
          <a:p>
            <a:fld id="{2418E9A7-1077-724C-A515-BCF33D122AFC}" type="datetime1">
              <a:rPr lang="en-US" smtClean="0"/>
              <a:pPr/>
              <a:t>10/28/2014</a:t>
            </a:fld>
            <a:endParaRPr lang="en-US" dirty="0"/>
          </a:p>
        </p:txBody>
      </p:sp>
      <p:sp>
        <p:nvSpPr>
          <p:cNvPr id="4" name="Slide Number Placeholder 3"/>
          <p:cNvSpPr>
            <a:spLocks noGrp="1"/>
          </p:cNvSpPr>
          <p:nvPr>
            <p:ph type="sldNum" sz="quarter" idx="11"/>
          </p:nvPr>
        </p:nvSpPr>
        <p:spPr/>
        <p:txBody>
          <a:bodyPr/>
          <a:lstStyle/>
          <a:p>
            <a:fld id="{4D82F6D6-BD64-564F-BDB4-3E98167DF08D}" type="slidenum">
              <a:rPr lang="en-US" smtClean="0"/>
              <a:pPr/>
              <a:t>‹#›</a:t>
            </a:fld>
            <a:endParaRPr lang="en-US" dirty="0"/>
          </a:p>
        </p:txBody>
      </p:sp>
      <p:sp>
        <p:nvSpPr>
          <p:cNvPr id="10" name="Text Placeholder 11"/>
          <p:cNvSpPr>
            <a:spLocks noGrp="1"/>
          </p:cNvSpPr>
          <p:nvPr>
            <p:ph type="body" sz="quarter" idx="12" hasCustomPrompt="1"/>
          </p:nvPr>
        </p:nvSpPr>
        <p:spPr>
          <a:xfrm>
            <a:off x="6085831" y="1675218"/>
            <a:ext cx="1963738" cy="785813"/>
          </a:xfrm>
        </p:spPr>
        <p:txBody>
          <a:bodyPr tIns="0" bIns="0">
            <a:normAutofit/>
          </a:bodyPr>
          <a:lstStyle>
            <a:lvl1pPr marL="0" indent="0" algn="ctr">
              <a:spcBef>
                <a:spcPts val="0"/>
              </a:spcBef>
              <a:buFontTx/>
              <a:buNone/>
              <a:defRPr sz="2200" baseline="0">
                <a:solidFill>
                  <a:srgbClr val="FFFFFF"/>
                </a:solidFill>
              </a:defRPr>
            </a:lvl1pPr>
          </a:lstStyle>
          <a:p>
            <a:pPr lvl="0"/>
            <a:r>
              <a:rPr lang="en-US" dirty="0" err="1" smtClean="0"/>
              <a:t>Fatquiant</a:t>
            </a:r>
            <a:r>
              <a:rPr lang="en-US" dirty="0" smtClean="0"/>
              <a:t> </a:t>
            </a:r>
            <a:r>
              <a:rPr lang="en-US" dirty="0" err="1" smtClean="0"/>
              <a:t>Aborem</a:t>
            </a:r>
            <a:endParaRPr lang="en-US" dirty="0"/>
          </a:p>
        </p:txBody>
      </p:sp>
      <p:sp>
        <p:nvSpPr>
          <p:cNvPr id="11" name="Text Placeholder 11"/>
          <p:cNvSpPr>
            <a:spLocks noGrp="1"/>
          </p:cNvSpPr>
          <p:nvPr>
            <p:ph type="body" sz="quarter" idx="13" hasCustomPrompt="1"/>
          </p:nvPr>
        </p:nvSpPr>
        <p:spPr>
          <a:xfrm>
            <a:off x="7074317" y="3553023"/>
            <a:ext cx="1635856" cy="1051875"/>
          </a:xfrm>
        </p:spPr>
        <p:txBody>
          <a:bodyPr lIns="0" tIns="0" rIns="0" bIns="0">
            <a:normAutofit/>
          </a:bodyPr>
          <a:lstStyle>
            <a:lvl1pPr marL="0" indent="0">
              <a:spcBef>
                <a:spcPts val="0"/>
              </a:spcBef>
              <a:buFontTx/>
              <a:buNone/>
              <a:defRPr sz="1300" b="1" baseline="0">
                <a:solidFill>
                  <a:srgbClr val="DA291C"/>
                </a:solidFill>
              </a:defRPr>
            </a:lvl1pPr>
          </a:lstStyle>
          <a:p>
            <a:pPr lvl="0"/>
            <a:r>
              <a:rPr lang="en-US" dirty="0" err="1" smtClean="0"/>
              <a:t>Tasperio</a:t>
            </a:r>
            <a:r>
              <a:rPr lang="en-US" dirty="0" smtClean="0"/>
              <a:t> is </a:t>
            </a:r>
            <a:r>
              <a:rPr lang="en-US" dirty="0" err="1" smtClean="0"/>
              <a:t>ut</a:t>
            </a:r>
            <a:r>
              <a:rPr lang="en-US" dirty="0" smtClean="0"/>
              <a:t> a et </a:t>
            </a:r>
            <a:r>
              <a:rPr lang="en-US" dirty="0" err="1" smtClean="0"/>
              <a:t>apero</a:t>
            </a:r>
            <a:r>
              <a:rPr lang="en-US" dirty="0" smtClean="0"/>
              <a:t> </a:t>
            </a:r>
            <a:r>
              <a:rPr lang="en-US" dirty="0" err="1" smtClean="0"/>
              <a:t>beatumquunt</a:t>
            </a:r>
            <a:r>
              <a:rPr lang="en-US" dirty="0" smtClean="0"/>
              <a:t> at </a:t>
            </a:r>
            <a:r>
              <a:rPr lang="en-US" dirty="0" err="1" smtClean="0"/>
              <a:t>iderit</a:t>
            </a:r>
            <a:r>
              <a:rPr lang="en-US" dirty="0" smtClean="0"/>
              <a:t> </a:t>
            </a:r>
            <a:r>
              <a:rPr lang="en-US" dirty="0" err="1" smtClean="0"/>
              <a:t>labo</a:t>
            </a:r>
            <a:r>
              <a:rPr lang="en-US" dirty="0" smtClean="0"/>
              <a:t> </a:t>
            </a:r>
            <a:r>
              <a:rPr lang="en-US" dirty="0" err="1" smtClean="0"/>
              <a:t>sequia</a:t>
            </a:r>
            <a:r>
              <a:rPr lang="en-US" dirty="0" smtClean="0"/>
              <a:t> </a:t>
            </a:r>
            <a:r>
              <a:rPr lang="en-US" dirty="0" err="1" smtClean="0"/>
              <a:t>eos</a:t>
            </a:r>
            <a:r>
              <a:rPr lang="en-US" dirty="0" smtClean="0"/>
              <a:t> </a:t>
            </a:r>
            <a:r>
              <a:rPr lang="en-US" dirty="0" err="1" smtClean="0"/>
              <a:t>maiostibus</a:t>
            </a:r>
            <a:r>
              <a:rPr lang="en-US" dirty="0" smtClean="0"/>
              <a:t>.</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0" name="Picture Placeholder 36"/>
          <p:cNvSpPr>
            <a:spLocks noGrp="1"/>
          </p:cNvSpPr>
          <p:nvPr>
            <p:ph type="pic" sz="quarter" idx="20"/>
          </p:nvPr>
        </p:nvSpPr>
        <p:spPr>
          <a:xfrm>
            <a:off x="3512333" y="1667504"/>
            <a:ext cx="1358900" cy="1006475"/>
          </a:xfrm>
        </p:spPr>
        <p:txBody>
          <a:bodyPr/>
          <a:lstStyle/>
          <a:p>
            <a:endParaRPr lang="en-US"/>
          </a:p>
        </p:txBody>
      </p:sp>
      <p:sp>
        <p:nvSpPr>
          <p:cNvPr id="39" name="Picture Placeholder 36"/>
          <p:cNvSpPr>
            <a:spLocks noGrp="1"/>
          </p:cNvSpPr>
          <p:nvPr>
            <p:ph type="pic" sz="quarter" idx="19"/>
          </p:nvPr>
        </p:nvSpPr>
        <p:spPr>
          <a:xfrm>
            <a:off x="2101646" y="1667504"/>
            <a:ext cx="1358900" cy="1006475"/>
          </a:xfrm>
        </p:spPr>
        <p:txBody>
          <a:bodyPr/>
          <a:lstStyle/>
          <a:p>
            <a:endParaRPr lang="en-US"/>
          </a:p>
        </p:txBody>
      </p:sp>
      <p:sp>
        <p:nvSpPr>
          <p:cNvPr id="38" name="Picture Placeholder 36"/>
          <p:cNvSpPr>
            <a:spLocks noGrp="1"/>
          </p:cNvSpPr>
          <p:nvPr>
            <p:ph type="pic" sz="quarter" idx="18"/>
          </p:nvPr>
        </p:nvSpPr>
        <p:spPr>
          <a:xfrm>
            <a:off x="682625" y="1658938"/>
            <a:ext cx="1358900" cy="1006475"/>
          </a:xfrm>
        </p:spPr>
        <p:txBody>
          <a:bodyPr/>
          <a:lstStyle/>
          <a:p>
            <a:endParaRPr lang="en-US"/>
          </a:p>
        </p:txBody>
      </p:sp>
      <p:sp>
        <p:nvSpPr>
          <p:cNvPr id="10" name="Rectangle 9"/>
          <p:cNvSpPr/>
          <p:nvPr userDrawn="1"/>
        </p:nvSpPr>
        <p:spPr>
          <a:xfrm>
            <a:off x="4934501" y="1659712"/>
            <a:ext cx="3976520" cy="3132023"/>
          </a:xfrm>
          <a:prstGeom prst="rect">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aseline="0"/>
            </a:lvl1pPr>
          </a:lstStyle>
          <a:p>
            <a:r>
              <a:rPr lang="en-US" dirty="0" smtClean="0"/>
              <a:t>Deep Industry Experience and Insight</a:t>
            </a:r>
            <a:endParaRPr lang="en-US" dirty="0"/>
          </a:p>
        </p:txBody>
      </p:sp>
      <p:sp>
        <p:nvSpPr>
          <p:cNvPr id="3" name="Date Placeholder 2"/>
          <p:cNvSpPr>
            <a:spLocks noGrp="1"/>
          </p:cNvSpPr>
          <p:nvPr>
            <p:ph type="dt" sz="half" idx="10"/>
          </p:nvPr>
        </p:nvSpPr>
        <p:spPr/>
        <p:txBody>
          <a:bodyPr/>
          <a:lstStyle/>
          <a:p>
            <a:fld id="{2418E9A7-1077-724C-A515-BCF33D122AFC}" type="datetime1">
              <a:rPr lang="en-US" smtClean="0"/>
              <a:pPr/>
              <a:t>10/28/2014</a:t>
            </a:fld>
            <a:endParaRPr lang="en-US" dirty="0"/>
          </a:p>
        </p:txBody>
      </p:sp>
      <p:sp>
        <p:nvSpPr>
          <p:cNvPr id="4" name="Slide Number Placeholder 3"/>
          <p:cNvSpPr>
            <a:spLocks noGrp="1"/>
          </p:cNvSpPr>
          <p:nvPr>
            <p:ph type="sldNum" sz="quarter" idx="11"/>
          </p:nvPr>
        </p:nvSpPr>
        <p:spPr/>
        <p:txBody>
          <a:bodyPr/>
          <a:lstStyle/>
          <a:p>
            <a:fld id="{4D82F6D6-BD64-564F-BDB4-3E98167DF08D}" type="slidenum">
              <a:rPr lang="en-US" smtClean="0"/>
              <a:pPr/>
              <a:t>‹#›</a:t>
            </a:fld>
            <a:endParaRPr lang="en-US" dirty="0"/>
          </a:p>
        </p:txBody>
      </p:sp>
      <p:sp>
        <p:nvSpPr>
          <p:cNvPr id="6" name="Text Placeholder 12"/>
          <p:cNvSpPr>
            <a:spLocks noGrp="1"/>
          </p:cNvSpPr>
          <p:nvPr>
            <p:ph type="body" sz="quarter" idx="12" hasCustomPrompt="1"/>
          </p:nvPr>
        </p:nvSpPr>
        <p:spPr>
          <a:xfrm>
            <a:off x="682479" y="1137669"/>
            <a:ext cx="7848934" cy="311588"/>
          </a:xfrm>
        </p:spPr>
        <p:txBody>
          <a:bodyPr lIns="0" tIns="0" rIns="0" bIns="0">
            <a:normAutofit/>
          </a:bodyPr>
          <a:lstStyle>
            <a:lvl1pPr marL="0" indent="0">
              <a:spcBef>
                <a:spcPts val="0"/>
              </a:spcBef>
              <a:buFontTx/>
              <a:buNone/>
              <a:defRPr sz="1600"/>
            </a:lvl1pPr>
          </a:lstStyle>
          <a:p>
            <a:pPr lvl="0"/>
            <a:r>
              <a:rPr lang="en-US" dirty="0" smtClean="0"/>
              <a:t>Management Consulting | Technology Solutions | Managed Services</a:t>
            </a:r>
            <a:endParaRPr lang="en-US" dirty="0"/>
          </a:p>
        </p:txBody>
      </p:sp>
      <p:sp>
        <p:nvSpPr>
          <p:cNvPr id="12" name="Text Placeholder 11"/>
          <p:cNvSpPr>
            <a:spLocks noGrp="1"/>
          </p:cNvSpPr>
          <p:nvPr>
            <p:ph type="body" sz="quarter" idx="13" hasCustomPrompt="1"/>
          </p:nvPr>
        </p:nvSpPr>
        <p:spPr>
          <a:xfrm>
            <a:off x="4918368" y="1666730"/>
            <a:ext cx="3976688" cy="639762"/>
          </a:xfrm>
        </p:spPr>
        <p:txBody>
          <a:bodyPr lIns="91440" tIns="36576" bIns="0">
            <a:normAutofit/>
          </a:bodyPr>
          <a:lstStyle>
            <a:lvl1pPr marL="45720" indent="0">
              <a:spcBef>
                <a:spcPts val="0"/>
              </a:spcBef>
              <a:buFontTx/>
              <a:buNone/>
              <a:defRPr sz="1600">
                <a:solidFill>
                  <a:schemeClr val="bg1"/>
                </a:solidFill>
              </a:defRPr>
            </a:lvl1pPr>
          </a:lstStyle>
          <a:p>
            <a:pPr lvl="0"/>
            <a:r>
              <a:rPr lang="en-US" dirty="0" smtClean="0"/>
              <a:t>Global Expertise. Locally deployed.</a:t>
            </a:r>
            <a:endParaRPr lang="en-US" dirty="0"/>
          </a:p>
        </p:txBody>
      </p:sp>
      <p:cxnSp>
        <p:nvCxnSpPr>
          <p:cNvPr id="14" name="Straight Connector 13"/>
          <p:cNvCxnSpPr/>
          <p:nvPr userDrawn="1"/>
        </p:nvCxnSpPr>
        <p:spPr>
          <a:xfrm>
            <a:off x="5033149" y="2283116"/>
            <a:ext cx="3807753" cy="1588"/>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4" hasCustomPrompt="1"/>
          </p:nvPr>
        </p:nvSpPr>
        <p:spPr>
          <a:xfrm>
            <a:off x="4918075" y="2306638"/>
            <a:ext cx="3976688" cy="2484437"/>
          </a:xfrm>
        </p:spPr>
        <p:txBody>
          <a:bodyPr tIns="91440">
            <a:normAutofit/>
          </a:bodyPr>
          <a:lstStyle>
            <a:lvl1pPr marL="228600" indent="-182880">
              <a:spcBef>
                <a:spcPts val="240"/>
              </a:spcBef>
              <a:spcAft>
                <a:spcPts val="200"/>
              </a:spcAft>
              <a:buSzPct val="80000"/>
              <a:buFont typeface="Wingdings" charset="2"/>
              <a:buChar char="u"/>
              <a:defRPr sz="1020" baseline="0">
                <a:solidFill>
                  <a:schemeClr val="bg1"/>
                </a:solidFill>
              </a:defRPr>
            </a:lvl1pPr>
            <a:lvl2pPr>
              <a:defRPr sz="1000"/>
            </a:lvl2pPr>
            <a:lvl3pPr>
              <a:defRPr sz="1000"/>
            </a:lvl3pPr>
            <a:lvl4pPr>
              <a:defRPr sz="1000"/>
            </a:lvl4pPr>
            <a:lvl5pPr>
              <a:defRPr sz="1000"/>
            </a:lvl5pPr>
          </a:lstStyle>
          <a:p>
            <a:pPr lvl="0"/>
            <a:r>
              <a:rPr lang="en-US" dirty="0" smtClean="0"/>
              <a:t>Founded in 1987, 75 offices worldwide.</a:t>
            </a:r>
          </a:p>
          <a:p>
            <a:pPr lvl="0"/>
            <a:r>
              <a:rPr lang="en-US" dirty="0" smtClean="0"/>
              <a:t>5,000+ consultants globally.</a:t>
            </a:r>
          </a:p>
          <a:p>
            <a:pPr lvl="0"/>
            <a:r>
              <a:rPr lang="en-US" dirty="0" smtClean="0"/>
              <a:t>40 nationalities, 24 languages.</a:t>
            </a:r>
          </a:p>
          <a:p>
            <a:pPr lvl="0"/>
            <a:r>
              <a:rPr lang="en-US" dirty="0" smtClean="0"/>
              <a:t>1,500+ projects in more than 57 countries.</a:t>
            </a:r>
          </a:p>
          <a:p>
            <a:pPr lvl="0"/>
            <a:r>
              <a:rPr lang="en-US" dirty="0" smtClean="0"/>
              <a:t>$12 Billion + annualized benefits delivered for clients.</a:t>
            </a:r>
            <a:endParaRPr lang="en-US" dirty="0"/>
          </a:p>
        </p:txBody>
      </p:sp>
      <p:sp>
        <p:nvSpPr>
          <p:cNvPr id="32" name="Text Placeholder 31"/>
          <p:cNvSpPr>
            <a:spLocks noGrp="1"/>
          </p:cNvSpPr>
          <p:nvPr>
            <p:ph type="body" sz="quarter" idx="15" hasCustomPrompt="1"/>
          </p:nvPr>
        </p:nvSpPr>
        <p:spPr>
          <a:xfrm>
            <a:off x="682625" y="2322512"/>
            <a:ext cx="1358884" cy="342251"/>
          </a:xfrm>
          <a:solidFill>
            <a:srgbClr val="919D9D"/>
          </a:solidFill>
        </p:spPr>
        <p:txBody>
          <a:bodyPr lIns="91440" tIns="36576" bIns="0">
            <a:normAutofit/>
          </a:bodyPr>
          <a:lstStyle>
            <a:lvl1pPr marL="0" indent="0">
              <a:spcBef>
                <a:spcPts val="0"/>
              </a:spcBef>
              <a:buFontTx/>
              <a:buNone/>
              <a:defRPr sz="800">
                <a:solidFill>
                  <a:srgbClr val="FFFFFF"/>
                </a:solidFill>
              </a:defRPr>
            </a:lvl1pPr>
          </a:lstStyle>
          <a:p>
            <a:pPr lvl="0"/>
            <a:r>
              <a:rPr lang="en-US" dirty="0" smtClean="0"/>
              <a:t>Chemicals</a:t>
            </a:r>
            <a:endParaRPr lang="en-US" dirty="0"/>
          </a:p>
        </p:txBody>
      </p:sp>
      <p:sp>
        <p:nvSpPr>
          <p:cNvPr id="34" name="Text Placeholder 31"/>
          <p:cNvSpPr>
            <a:spLocks noGrp="1"/>
          </p:cNvSpPr>
          <p:nvPr>
            <p:ph type="body" sz="quarter" idx="16" hasCustomPrompt="1"/>
          </p:nvPr>
        </p:nvSpPr>
        <p:spPr>
          <a:xfrm>
            <a:off x="2101662" y="2322512"/>
            <a:ext cx="1358884" cy="342251"/>
          </a:xfrm>
          <a:solidFill>
            <a:srgbClr val="919D9D"/>
          </a:solidFill>
        </p:spPr>
        <p:txBody>
          <a:bodyPr lIns="91440" tIns="36576" bIns="0">
            <a:normAutofit/>
          </a:bodyPr>
          <a:lstStyle>
            <a:lvl1pPr marL="0" indent="0">
              <a:spcBef>
                <a:spcPts val="0"/>
              </a:spcBef>
              <a:buFontTx/>
              <a:buNone/>
              <a:defRPr sz="800">
                <a:solidFill>
                  <a:srgbClr val="FFFFFF"/>
                </a:solidFill>
              </a:defRPr>
            </a:lvl1pPr>
          </a:lstStyle>
          <a:p>
            <a:pPr lvl="0"/>
            <a:r>
              <a:rPr lang="en-US" dirty="0" smtClean="0"/>
              <a:t>Communication</a:t>
            </a:r>
            <a:endParaRPr lang="en-US" dirty="0"/>
          </a:p>
        </p:txBody>
      </p:sp>
      <p:sp>
        <p:nvSpPr>
          <p:cNvPr id="35" name="Text Placeholder 31"/>
          <p:cNvSpPr>
            <a:spLocks noGrp="1"/>
          </p:cNvSpPr>
          <p:nvPr>
            <p:ph type="body" sz="quarter" idx="17" hasCustomPrompt="1"/>
          </p:nvPr>
        </p:nvSpPr>
        <p:spPr>
          <a:xfrm>
            <a:off x="3512333" y="2322513"/>
            <a:ext cx="1365234" cy="342251"/>
          </a:xfrm>
          <a:solidFill>
            <a:srgbClr val="919D9D"/>
          </a:solidFill>
        </p:spPr>
        <p:txBody>
          <a:bodyPr lIns="91440" tIns="36576" bIns="0">
            <a:normAutofit/>
          </a:bodyPr>
          <a:lstStyle>
            <a:lvl1pPr marL="0" indent="0">
              <a:spcBef>
                <a:spcPts val="0"/>
              </a:spcBef>
              <a:buFontTx/>
              <a:buNone/>
              <a:defRPr sz="800">
                <a:solidFill>
                  <a:srgbClr val="FFFFFF"/>
                </a:solidFill>
              </a:defRPr>
            </a:lvl1pPr>
          </a:lstStyle>
          <a:p>
            <a:pPr lvl="0"/>
            <a:r>
              <a:rPr lang="en-US" dirty="0" smtClean="0"/>
              <a:t>Consumer</a:t>
            </a:r>
            <a:endParaRPr lang="en-US" dirty="0"/>
          </a:p>
        </p:txBody>
      </p:sp>
      <p:sp>
        <p:nvSpPr>
          <p:cNvPr id="41" name="Picture Placeholder 36"/>
          <p:cNvSpPr>
            <a:spLocks noGrp="1"/>
          </p:cNvSpPr>
          <p:nvPr>
            <p:ph type="pic" sz="quarter" idx="21"/>
          </p:nvPr>
        </p:nvSpPr>
        <p:spPr>
          <a:xfrm>
            <a:off x="3512333" y="2726995"/>
            <a:ext cx="1358900" cy="1006475"/>
          </a:xfrm>
        </p:spPr>
        <p:txBody>
          <a:bodyPr/>
          <a:lstStyle/>
          <a:p>
            <a:endParaRPr lang="en-US"/>
          </a:p>
        </p:txBody>
      </p:sp>
      <p:sp>
        <p:nvSpPr>
          <p:cNvPr id="42" name="Picture Placeholder 36"/>
          <p:cNvSpPr>
            <a:spLocks noGrp="1"/>
          </p:cNvSpPr>
          <p:nvPr>
            <p:ph type="pic" sz="quarter" idx="22"/>
          </p:nvPr>
        </p:nvSpPr>
        <p:spPr>
          <a:xfrm>
            <a:off x="2101646" y="2726995"/>
            <a:ext cx="1358900" cy="1006475"/>
          </a:xfrm>
        </p:spPr>
        <p:txBody>
          <a:bodyPr/>
          <a:lstStyle/>
          <a:p>
            <a:endParaRPr lang="en-US"/>
          </a:p>
        </p:txBody>
      </p:sp>
      <p:sp>
        <p:nvSpPr>
          <p:cNvPr id="43" name="Picture Placeholder 36"/>
          <p:cNvSpPr>
            <a:spLocks noGrp="1"/>
          </p:cNvSpPr>
          <p:nvPr>
            <p:ph type="pic" sz="quarter" idx="23"/>
          </p:nvPr>
        </p:nvSpPr>
        <p:spPr>
          <a:xfrm>
            <a:off x="682625" y="2718429"/>
            <a:ext cx="1358900" cy="1006475"/>
          </a:xfrm>
        </p:spPr>
        <p:txBody>
          <a:bodyPr/>
          <a:lstStyle/>
          <a:p>
            <a:endParaRPr lang="en-US"/>
          </a:p>
        </p:txBody>
      </p:sp>
      <p:sp>
        <p:nvSpPr>
          <p:cNvPr id="44" name="Text Placeholder 31"/>
          <p:cNvSpPr>
            <a:spLocks noGrp="1"/>
          </p:cNvSpPr>
          <p:nvPr>
            <p:ph type="body" sz="quarter" idx="24" hasCustomPrompt="1"/>
          </p:nvPr>
        </p:nvSpPr>
        <p:spPr>
          <a:xfrm>
            <a:off x="682625" y="3382003"/>
            <a:ext cx="1358884" cy="342251"/>
          </a:xfrm>
          <a:solidFill>
            <a:srgbClr val="919D9D"/>
          </a:solidFill>
        </p:spPr>
        <p:txBody>
          <a:bodyPr lIns="91440" tIns="36576" bIns="0">
            <a:normAutofit/>
          </a:bodyPr>
          <a:lstStyle>
            <a:lvl1pPr marL="0" indent="0">
              <a:spcBef>
                <a:spcPts val="0"/>
              </a:spcBef>
              <a:buFontTx/>
              <a:buNone/>
              <a:defRPr sz="800">
                <a:solidFill>
                  <a:srgbClr val="FFFFFF"/>
                </a:solidFill>
              </a:defRPr>
            </a:lvl1pPr>
          </a:lstStyle>
          <a:p>
            <a:pPr lvl="0"/>
            <a:r>
              <a:rPr lang="en-US" dirty="0" smtClean="0"/>
              <a:t>Energy</a:t>
            </a:r>
            <a:endParaRPr lang="en-US" dirty="0"/>
          </a:p>
        </p:txBody>
      </p:sp>
      <p:sp>
        <p:nvSpPr>
          <p:cNvPr id="45" name="Text Placeholder 31"/>
          <p:cNvSpPr>
            <a:spLocks noGrp="1"/>
          </p:cNvSpPr>
          <p:nvPr>
            <p:ph type="body" sz="quarter" idx="25" hasCustomPrompt="1"/>
          </p:nvPr>
        </p:nvSpPr>
        <p:spPr>
          <a:xfrm>
            <a:off x="2101662" y="3382003"/>
            <a:ext cx="1358900" cy="342251"/>
          </a:xfrm>
          <a:solidFill>
            <a:srgbClr val="919D9D"/>
          </a:solidFill>
        </p:spPr>
        <p:txBody>
          <a:bodyPr lIns="91440" tIns="36576" bIns="0">
            <a:normAutofit/>
          </a:bodyPr>
          <a:lstStyle>
            <a:lvl1pPr marL="0" indent="0">
              <a:spcBef>
                <a:spcPts val="0"/>
              </a:spcBef>
              <a:buFontTx/>
              <a:buNone/>
              <a:defRPr sz="800">
                <a:solidFill>
                  <a:srgbClr val="FFFFFF"/>
                </a:solidFill>
              </a:defRPr>
            </a:lvl1pPr>
          </a:lstStyle>
          <a:p>
            <a:pPr lvl="0"/>
            <a:r>
              <a:rPr lang="en-US" dirty="0" smtClean="0"/>
              <a:t>Financial</a:t>
            </a:r>
          </a:p>
          <a:p>
            <a:pPr lvl="0"/>
            <a:r>
              <a:rPr lang="en-US" dirty="0" smtClean="0"/>
              <a:t>Services</a:t>
            </a:r>
            <a:endParaRPr lang="en-US" dirty="0"/>
          </a:p>
        </p:txBody>
      </p:sp>
      <p:sp>
        <p:nvSpPr>
          <p:cNvPr id="46" name="Text Placeholder 31"/>
          <p:cNvSpPr>
            <a:spLocks noGrp="1"/>
          </p:cNvSpPr>
          <p:nvPr>
            <p:ph type="body" sz="quarter" idx="26" hasCustomPrompt="1"/>
          </p:nvPr>
        </p:nvSpPr>
        <p:spPr>
          <a:xfrm>
            <a:off x="3512349" y="3382004"/>
            <a:ext cx="1365218" cy="342251"/>
          </a:xfrm>
          <a:solidFill>
            <a:srgbClr val="919D9D"/>
          </a:solidFill>
        </p:spPr>
        <p:txBody>
          <a:bodyPr lIns="91440" tIns="36576" bIns="0">
            <a:normAutofit/>
          </a:bodyPr>
          <a:lstStyle>
            <a:lvl1pPr marL="0" indent="0">
              <a:spcBef>
                <a:spcPts val="0"/>
              </a:spcBef>
              <a:buFontTx/>
              <a:buNone/>
              <a:defRPr sz="800" baseline="0">
                <a:solidFill>
                  <a:srgbClr val="FFFFFF"/>
                </a:solidFill>
              </a:defRPr>
            </a:lvl1pPr>
          </a:lstStyle>
          <a:p>
            <a:pPr lvl="0"/>
            <a:r>
              <a:rPr lang="en-US" dirty="0" smtClean="0"/>
              <a:t>Government, </a:t>
            </a:r>
            <a:br>
              <a:rPr lang="en-US" dirty="0" smtClean="0"/>
            </a:br>
            <a:r>
              <a:rPr lang="en-US" dirty="0" smtClean="0"/>
              <a:t>Defense &amp; Aerospace</a:t>
            </a:r>
            <a:endParaRPr lang="en-US" dirty="0"/>
          </a:p>
        </p:txBody>
      </p:sp>
      <p:sp>
        <p:nvSpPr>
          <p:cNvPr id="47" name="Picture Placeholder 36"/>
          <p:cNvSpPr>
            <a:spLocks noGrp="1"/>
          </p:cNvSpPr>
          <p:nvPr>
            <p:ph type="pic" sz="quarter" idx="27"/>
          </p:nvPr>
        </p:nvSpPr>
        <p:spPr>
          <a:xfrm>
            <a:off x="3512349" y="3788126"/>
            <a:ext cx="1358900" cy="1006475"/>
          </a:xfrm>
        </p:spPr>
        <p:txBody>
          <a:bodyPr/>
          <a:lstStyle/>
          <a:p>
            <a:endParaRPr lang="en-US"/>
          </a:p>
        </p:txBody>
      </p:sp>
      <p:sp>
        <p:nvSpPr>
          <p:cNvPr id="48" name="Picture Placeholder 36"/>
          <p:cNvSpPr>
            <a:spLocks noGrp="1"/>
          </p:cNvSpPr>
          <p:nvPr>
            <p:ph type="pic" sz="quarter" idx="28"/>
          </p:nvPr>
        </p:nvSpPr>
        <p:spPr>
          <a:xfrm>
            <a:off x="2101662" y="3788126"/>
            <a:ext cx="1358900" cy="1006475"/>
          </a:xfrm>
        </p:spPr>
        <p:txBody>
          <a:bodyPr/>
          <a:lstStyle/>
          <a:p>
            <a:endParaRPr lang="en-US"/>
          </a:p>
        </p:txBody>
      </p:sp>
      <p:sp>
        <p:nvSpPr>
          <p:cNvPr id="49" name="Picture Placeholder 36"/>
          <p:cNvSpPr>
            <a:spLocks noGrp="1"/>
          </p:cNvSpPr>
          <p:nvPr>
            <p:ph type="pic" sz="quarter" idx="29"/>
          </p:nvPr>
        </p:nvSpPr>
        <p:spPr>
          <a:xfrm>
            <a:off x="682641" y="3779560"/>
            <a:ext cx="1358900" cy="1006475"/>
          </a:xfrm>
        </p:spPr>
        <p:txBody>
          <a:bodyPr/>
          <a:lstStyle/>
          <a:p>
            <a:endParaRPr lang="en-US"/>
          </a:p>
        </p:txBody>
      </p:sp>
      <p:sp>
        <p:nvSpPr>
          <p:cNvPr id="50" name="Text Placeholder 31"/>
          <p:cNvSpPr>
            <a:spLocks noGrp="1"/>
          </p:cNvSpPr>
          <p:nvPr>
            <p:ph type="body" sz="quarter" idx="30" hasCustomPrompt="1"/>
          </p:nvPr>
        </p:nvSpPr>
        <p:spPr>
          <a:xfrm>
            <a:off x="682641" y="4443134"/>
            <a:ext cx="1358884" cy="342251"/>
          </a:xfrm>
          <a:solidFill>
            <a:srgbClr val="919D9D"/>
          </a:solidFill>
        </p:spPr>
        <p:txBody>
          <a:bodyPr lIns="91440" tIns="36576" bIns="0">
            <a:normAutofit/>
          </a:bodyPr>
          <a:lstStyle>
            <a:lvl1pPr marL="0" indent="0">
              <a:spcBef>
                <a:spcPts val="0"/>
              </a:spcBef>
              <a:buFontTx/>
              <a:buNone/>
              <a:defRPr sz="800">
                <a:solidFill>
                  <a:srgbClr val="FFFFFF"/>
                </a:solidFill>
              </a:defRPr>
            </a:lvl1pPr>
          </a:lstStyle>
          <a:p>
            <a:pPr lvl="0"/>
            <a:r>
              <a:rPr lang="en-US" dirty="0" smtClean="0"/>
              <a:t>Industrials</a:t>
            </a:r>
            <a:endParaRPr lang="en-US" dirty="0"/>
          </a:p>
        </p:txBody>
      </p:sp>
      <p:sp>
        <p:nvSpPr>
          <p:cNvPr id="51" name="Text Placeholder 31"/>
          <p:cNvSpPr>
            <a:spLocks noGrp="1"/>
          </p:cNvSpPr>
          <p:nvPr>
            <p:ph type="body" sz="quarter" idx="31" hasCustomPrompt="1"/>
          </p:nvPr>
        </p:nvSpPr>
        <p:spPr>
          <a:xfrm>
            <a:off x="2101662" y="4443134"/>
            <a:ext cx="1358900" cy="342251"/>
          </a:xfrm>
          <a:solidFill>
            <a:srgbClr val="919D9D"/>
          </a:solidFill>
        </p:spPr>
        <p:txBody>
          <a:bodyPr lIns="91440" tIns="36576" bIns="0">
            <a:normAutofit/>
          </a:bodyPr>
          <a:lstStyle>
            <a:lvl1pPr marL="0" indent="0">
              <a:spcBef>
                <a:spcPts val="0"/>
              </a:spcBef>
              <a:buFontTx/>
              <a:buNone/>
              <a:defRPr sz="800">
                <a:solidFill>
                  <a:srgbClr val="FFFFFF"/>
                </a:solidFill>
              </a:defRPr>
            </a:lvl1pPr>
          </a:lstStyle>
          <a:p>
            <a:pPr lvl="0"/>
            <a:r>
              <a:rPr lang="en-US" dirty="0" smtClean="0"/>
              <a:t>Life Sciences</a:t>
            </a:r>
            <a:endParaRPr lang="en-US" dirty="0"/>
          </a:p>
        </p:txBody>
      </p:sp>
      <p:sp>
        <p:nvSpPr>
          <p:cNvPr id="52" name="Text Placeholder 31"/>
          <p:cNvSpPr>
            <a:spLocks noGrp="1"/>
          </p:cNvSpPr>
          <p:nvPr>
            <p:ph type="body" sz="quarter" idx="32" hasCustomPrompt="1"/>
          </p:nvPr>
        </p:nvSpPr>
        <p:spPr>
          <a:xfrm>
            <a:off x="3512349" y="4443135"/>
            <a:ext cx="1365234" cy="342251"/>
          </a:xfrm>
          <a:solidFill>
            <a:srgbClr val="919D9D"/>
          </a:solidFill>
        </p:spPr>
        <p:txBody>
          <a:bodyPr lIns="91440" tIns="36576" bIns="0">
            <a:normAutofit/>
          </a:bodyPr>
          <a:lstStyle>
            <a:lvl1pPr marL="0" indent="0">
              <a:spcBef>
                <a:spcPts val="0"/>
              </a:spcBef>
              <a:buFontTx/>
              <a:buNone/>
              <a:defRPr sz="800">
                <a:solidFill>
                  <a:srgbClr val="FFFFFF"/>
                </a:solidFill>
              </a:defRPr>
            </a:lvl1pPr>
          </a:lstStyle>
          <a:p>
            <a:pPr lvl="0"/>
            <a:r>
              <a:rPr lang="en-US" dirty="0" smtClean="0"/>
              <a:t>Metals &amp; Mining</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0" name="Picture Placeholder 36"/>
          <p:cNvSpPr>
            <a:spLocks noGrp="1"/>
          </p:cNvSpPr>
          <p:nvPr>
            <p:ph type="pic" sz="quarter" idx="20"/>
          </p:nvPr>
        </p:nvSpPr>
        <p:spPr>
          <a:xfrm>
            <a:off x="3512333" y="1667504"/>
            <a:ext cx="1358900" cy="1006475"/>
          </a:xfrm>
        </p:spPr>
        <p:txBody>
          <a:bodyPr/>
          <a:lstStyle/>
          <a:p>
            <a:endParaRPr lang="en-US"/>
          </a:p>
        </p:txBody>
      </p:sp>
      <p:sp>
        <p:nvSpPr>
          <p:cNvPr id="39" name="Picture Placeholder 36"/>
          <p:cNvSpPr>
            <a:spLocks noGrp="1"/>
          </p:cNvSpPr>
          <p:nvPr>
            <p:ph type="pic" sz="quarter" idx="19"/>
          </p:nvPr>
        </p:nvSpPr>
        <p:spPr>
          <a:xfrm>
            <a:off x="2101646" y="1667504"/>
            <a:ext cx="1358900" cy="1006475"/>
          </a:xfrm>
        </p:spPr>
        <p:txBody>
          <a:bodyPr/>
          <a:lstStyle/>
          <a:p>
            <a:endParaRPr lang="en-US"/>
          </a:p>
        </p:txBody>
      </p:sp>
      <p:sp>
        <p:nvSpPr>
          <p:cNvPr id="38" name="Picture Placeholder 36"/>
          <p:cNvSpPr>
            <a:spLocks noGrp="1"/>
          </p:cNvSpPr>
          <p:nvPr>
            <p:ph type="pic" sz="quarter" idx="18"/>
          </p:nvPr>
        </p:nvSpPr>
        <p:spPr>
          <a:xfrm>
            <a:off x="682625" y="1658938"/>
            <a:ext cx="1358900" cy="1006475"/>
          </a:xfrm>
        </p:spPr>
        <p:txBody>
          <a:bodyPr/>
          <a:lstStyle/>
          <a:p>
            <a:endParaRPr lang="en-US"/>
          </a:p>
        </p:txBody>
      </p:sp>
      <p:sp>
        <p:nvSpPr>
          <p:cNvPr id="2" name="Title 1"/>
          <p:cNvSpPr>
            <a:spLocks noGrp="1"/>
          </p:cNvSpPr>
          <p:nvPr>
            <p:ph type="title" hasCustomPrompt="1"/>
          </p:nvPr>
        </p:nvSpPr>
        <p:spPr/>
        <p:txBody>
          <a:bodyPr/>
          <a:lstStyle>
            <a:lvl1pPr>
              <a:defRPr baseline="0"/>
            </a:lvl1pPr>
          </a:lstStyle>
          <a:p>
            <a:r>
              <a:rPr lang="en-US" dirty="0" smtClean="0"/>
              <a:t>Deep Industry Experience and Insight</a:t>
            </a:r>
            <a:endParaRPr lang="en-US" dirty="0"/>
          </a:p>
        </p:txBody>
      </p:sp>
      <p:sp>
        <p:nvSpPr>
          <p:cNvPr id="3" name="Date Placeholder 2"/>
          <p:cNvSpPr>
            <a:spLocks noGrp="1"/>
          </p:cNvSpPr>
          <p:nvPr>
            <p:ph type="dt" sz="half" idx="10"/>
          </p:nvPr>
        </p:nvSpPr>
        <p:spPr/>
        <p:txBody>
          <a:bodyPr/>
          <a:lstStyle/>
          <a:p>
            <a:fld id="{2418E9A7-1077-724C-A515-BCF33D122AFC}" type="datetime1">
              <a:rPr lang="en-US" smtClean="0"/>
              <a:pPr/>
              <a:t>10/28/2014</a:t>
            </a:fld>
            <a:endParaRPr lang="en-US" dirty="0"/>
          </a:p>
        </p:txBody>
      </p:sp>
      <p:sp>
        <p:nvSpPr>
          <p:cNvPr id="4" name="Slide Number Placeholder 3"/>
          <p:cNvSpPr>
            <a:spLocks noGrp="1"/>
          </p:cNvSpPr>
          <p:nvPr>
            <p:ph type="sldNum" sz="quarter" idx="11"/>
          </p:nvPr>
        </p:nvSpPr>
        <p:spPr/>
        <p:txBody>
          <a:bodyPr/>
          <a:lstStyle/>
          <a:p>
            <a:fld id="{4D82F6D6-BD64-564F-BDB4-3E98167DF08D}" type="slidenum">
              <a:rPr lang="en-US" smtClean="0"/>
              <a:pPr/>
              <a:t>‹#›</a:t>
            </a:fld>
            <a:endParaRPr lang="en-US" dirty="0"/>
          </a:p>
        </p:txBody>
      </p:sp>
      <p:sp>
        <p:nvSpPr>
          <p:cNvPr id="6" name="Text Placeholder 12"/>
          <p:cNvSpPr>
            <a:spLocks noGrp="1"/>
          </p:cNvSpPr>
          <p:nvPr>
            <p:ph type="body" sz="quarter" idx="12" hasCustomPrompt="1"/>
          </p:nvPr>
        </p:nvSpPr>
        <p:spPr>
          <a:xfrm>
            <a:off x="682479" y="1137669"/>
            <a:ext cx="7848934" cy="311588"/>
          </a:xfrm>
        </p:spPr>
        <p:txBody>
          <a:bodyPr lIns="0" tIns="0" rIns="0" bIns="0">
            <a:normAutofit/>
          </a:bodyPr>
          <a:lstStyle>
            <a:lvl1pPr marL="0" indent="0">
              <a:spcBef>
                <a:spcPts val="0"/>
              </a:spcBef>
              <a:buFontTx/>
              <a:buNone/>
              <a:defRPr sz="1600"/>
            </a:lvl1pPr>
          </a:lstStyle>
          <a:p>
            <a:pPr lvl="0"/>
            <a:r>
              <a:rPr lang="en-US" dirty="0" smtClean="0"/>
              <a:t>Management Consulting | Technology Solutions | Managed Services</a:t>
            </a:r>
            <a:endParaRPr lang="en-US" dirty="0"/>
          </a:p>
        </p:txBody>
      </p:sp>
      <p:sp>
        <p:nvSpPr>
          <p:cNvPr id="12" name="Text Placeholder 11"/>
          <p:cNvSpPr>
            <a:spLocks noGrp="1"/>
          </p:cNvSpPr>
          <p:nvPr>
            <p:ph type="body" sz="quarter" idx="13" hasCustomPrompt="1"/>
          </p:nvPr>
        </p:nvSpPr>
        <p:spPr>
          <a:xfrm>
            <a:off x="5041233" y="1612186"/>
            <a:ext cx="3861614" cy="546117"/>
          </a:xfrm>
        </p:spPr>
        <p:txBody>
          <a:bodyPr lIns="0" tIns="0" rIns="91440" bIns="0">
            <a:normAutofit/>
          </a:bodyPr>
          <a:lstStyle>
            <a:lvl1pPr marL="45720" indent="0">
              <a:spcBef>
                <a:spcPts val="0"/>
              </a:spcBef>
              <a:buFontTx/>
              <a:buNone/>
              <a:defRPr sz="1600">
                <a:solidFill>
                  <a:srgbClr val="DA291C"/>
                </a:solidFill>
              </a:defRPr>
            </a:lvl1pPr>
          </a:lstStyle>
          <a:p>
            <a:pPr lvl="0"/>
            <a:r>
              <a:rPr lang="en-US" dirty="0" smtClean="0"/>
              <a:t>Global Expertise. Locally deployed.</a:t>
            </a:r>
            <a:endParaRPr lang="en-US" dirty="0"/>
          </a:p>
        </p:txBody>
      </p:sp>
      <p:cxnSp>
        <p:nvCxnSpPr>
          <p:cNvPr id="14" name="Straight Connector 13"/>
          <p:cNvCxnSpPr>
            <a:stCxn id="18" idx="1"/>
          </p:cNvCxnSpPr>
          <p:nvPr userDrawn="1"/>
        </p:nvCxnSpPr>
        <p:spPr>
          <a:xfrm rot="10800000" flipH="1">
            <a:off x="5033149" y="2284707"/>
            <a:ext cx="3807752" cy="1256359"/>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4" hasCustomPrompt="1"/>
          </p:nvPr>
        </p:nvSpPr>
        <p:spPr>
          <a:xfrm>
            <a:off x="5033149" y="2298846"/>
            <a:ext cx="3861614" cy="2484437"/>
          </a:xfrm>
        </p:spPr>
        <p:txBody>
          <a:bodyPr lIns="0" tIns="0" rIns="0" bIns="0">
            <a:noAutofit/>
          </a:bodyPr>
          <a:lstStyle>
            <a:lvl1pPr marL="228600" indent="-182880">
              <a:spcBef>
                <a:spcPts val="240"/>
              </a:spcBef>
              <a:spcAft>
                <a:spcPts val="200"/>
              </a:spcAft>
              <a:buSzPct val="60000"/>
              <a:buFont typeface="Wingdings" charset="2"/>
              <a:buChar char="u"/>
              <a:defRPr sz="1420" baseline="0">
                <a:solidFill>
                  <a:srgbClr val="DA291C"/>
                </a:solidFill>
              </a:defRPr>
            </a:lvl1pPr>
            <a:lvl2pPr>
              <a:defRPr sz="1000"/>
            </a:lvl2pPr>
            <a:lvl3pPr>
              <a:defRPr sz="1000"/>
            </a:lvl3pPr>
            <a:lvl4pPr>
              <a:defRPr sz="1000"/>
            </a:lvl4pPr>
            <a:lvl5pPr>
              <a:defRPr sz="1000"/>
            </a:lvl5pPr>
          </a:lstStyle>
          <a:p>
            <a:pPr lvl="0"/>
            <a:r>
              <a:rPr lang="en-US" dirty="0" smtClean="0"/>
              <a:t>Founded in 1978, 75 offices worldwide.</a:t>
            </a:r>
          </a:p>
          <a:p>
            <a:pPr lvl="0"/>
            <a:r>
              <a:rPr lang="en-US" dirty="0" smtClean="0"/>
              <a:t>5,000+ consultants globally.</a:t>
            </a:r>
          </a:p>
          <a:p>
            <a:pPr lvl="0"/>
            <a:r>
              <a:rPr lang="en-US" dirty="0" smtClean="0"/>
              <a:t>40 nationalities, 24 languages.</a:t>
            </a:r>
          </a:p>
          <a:p>
            <a:pPr lvl="0"/>
            <a:r>
              <a:rPr lang="en-US" dirty="0" smtClean="0"/>
              <a:t>1,500+ projects in more than 57 countries</a:t>
            </a:r>
          </a:p>
          <a:p>
            <a:pPr lvl="0"/>
            <a:r>
              <a:rPr lang="en-US" dirty="0" smtClean="0"/>
              <a:t>$12 Billion + annualized benefits delivered for clients.</a:t>
            </a:r>
            <a:endParaRPr lang="en-US" dirty="0"/>
          </a:p>
        </p:txBody>
      </p:sp>
      <p:sp>
        <p:nvSpPr>
          <p:cNvPr id="32" name="Text Placeholder 31"/>
          <p:cNvSpPr>
            <a:spLocks noGrp="1"/>
          </p:cNvSpPr>
          <p:nvPr>
            <p:ph type="body" sz="quarter" idx="15" hasCustomPrompt="1"/>
          </p:nvPr>
        </p:nvSpPr>
        <p:spPr>
          <a:xfrm>
            <a:off x="682625" y="2322512"/>
            <a:ext cx="1358884" cy="342251"/>
          </a:xfrm>
          <a:solidFill>
            <a:srgbClr val="DA291C"/>
          </a:solidFill>
        </p:spPr>
        <p:txBody>
          <a:bodyPr lIns="91440" tIns="36576" bIns="0">
            <a:normAutofit/>
          </a:bodyPr>
          <a:lstStyle>
            <a:lvl1pPr marL="0" indent="0">
              <a:spcBef>
                <a:spcPts val="0"/>
              </a:spcBef>
              <a:buFontTx/>
              <a:buNone/>
              <a:defRPr sz="800">
                <a:solidFill>
                  <a:srgbClr val="FFFFFF"/>
                </a:solidFill>
              </a:defRPr>
            </a:lvl1pPr>
          </a:lstStyle>
          <a:p>
            <a:pPr lvl="0"/>
            <a:r>
              <a:rPr lang="en-US" dirty="0" smtClean="0"/>
              <a:t>Chemicals</a:t>
            </a:r>
            <a:endParaRPr lang="en-US" dirty="0"/>
          </a:p>
        </p:txBody>
      </p:sp>
      <p:sp>
        <p:nvSpPr>
          <p:cNvPr id="34" name="Text Placeholder 31"/>
          <p:cNvSpPr>
            <a:spLocks noGrp="1"/>
          </p:cNvSpPr>
          <p:nvPr>
            <p:ph type="body" sz="quarter" idx="16" hasCustomPrompt="1"/>
          </p:nvPr>
        </p:nvSpPr>
        <p:spPr>
          <a:xfrm>
            <a:off x="2101662" y="2322512"/>
            <a:ext cx="1358900" cy="342251"/>
          </a:xfrm>
          <a:solidFill>
            <a:srgbClr val="DA291C"/>
          </a:solidFill>
        </p:spPr>
        <p:txBody>
          <a:bodyPr lIns="91440" tIns="36576" bIns="0">
            <a:normAutofit/>
          </a:bodyPr>
          <a:lstStyle>
            <a:lvl1pPr marL="0" indent="0">
              <a:spcBef>
                <a:spcPts val="0"/>
              </a:spcBef>
              <a:buFontTx/>
              <a:buNone/>
              <a:defRPr sz="800">
                <a:solidFill>
                  <a:srgbClr val="FFFFFF"/>
                </a:solidFill>
              </a:defRPr>
            </a:lvl1pPr>
          </a:lstStyle>
          <a:p>
            <a:pPr lvl="0"/>
            <a:r>
              <a:rPr lang="en-US" dirty="0" smtClean="0"/>
              <a:t>Communication</a:t>
            </a:r>
            <a:endParaRPr lang="en-US" dirty="0"/>
          </a:p>
        </p:txBody>
      </p:sp>
      <p:sp>
        <p:nvSpPr>
          <p:cNvPr id="35" name="Text Placeholder 31"/>
          <p:cNvSpPr>
            <a:spLocks noGrp="1"/>
          </p:cNvSpPr>
          <p:nvPr>
            <p:ph type="body" sz="quarter" idx="17" hasCustomPrompt="1"/>
          </p:nvPr>
        </p:nvSpPr>
        <p:spPr>
          <a:xfrm>
            <a:off x="3512333" y="2322513"/>
            <a:ext cx="1365234" cy="342251"/>
          </a:xfrm>
          <a:solidFill>
            <a:srgbClr val="DA291C"/>
          </a:solidFill>
        </p:spPr>
        <p:txBody>
          <a:bodyPr lIns="91440" tIns="36576" bIns="0">
            <a:normAutofit/>
          </a:bodyPr>
          <a:lstStyle>
            <a:lvl1pPr marL="0" indent="0">
              <a:spcBef>
                <a:spcPts val="0"/>
              </a:spcBef>
              <a:buFontTx/>
              <a:buNone/>
              <a:defRPr sz="800">
                <a:solidFill>
                  <a:srgbClr val="FFFFFF"/>
                </a:solidFill>
              </a:defRPr>
            </a:lvl1pPr>
          </a:lstStyle>
          <a:p>
            <a:pPr lvl="0"/>
            <a:r>
              <a:rPr lang="en-US" dirty="0" smtClean="0"/>
              <a:t>Consumer</a:t>
            </a:r>
            <a:endParaRPr lang="en-US" dirty="0"/>
          </a:p>
        </p:txBody>
      </p:sp>
      <p:sp>
        <p:nvSpPr>
          <p:cNvPr id="41" name="Picture Placeholder 36"/>
          <p:cNvSpPr>
            <a:spLocks noGrp="1"/>
          </p:cNvSpPr>
          <p:nvPr>
            <p:ph type="pic" sz="quarter" idx="21"/>
          </p:nvPr>
        </p:nvSpPr>
        <p:spPr>
          <a:xfrm>
            <a:off x="3512333" y="2726995"/>
            <a:ext cx="1358900" cy="1006475"/>
          </a:xfrm>
        </p:spPr>
        <p:txBody>
          <a:bodyPr/>
          <a:lstStyle/>
          <a:p>
            <a:endParaRPr lang="en-US"/>
          </a:p>
        </p:txBody>
      </p:sp>
      <p:sp>
        <p:nvSpPr>
          <p:cNvPr id="42" name="Picture Placeholder 36"/>
          <p:cNvSpPr>
            <a:spLocks noGrp="1"/>
          </p:cNvSpPr>
          <p:nvPr>
            <p:ph type="pic" sz="quarter" idx="22"/>
          </p:nvPr>
        </p:nvSpPr>
        <p:spPr>
          <a:xfrm>
            <a:off x="2101646" y="2726995"/>
            <a:ext cx="1358900" cy="1006475"/>
          </a:xfrm>
        </p:spPr>
        <p:txBody>
          <a:bodyPr/>
          <a:lstStyle/>
          <a:p>
            <a:endParaRPr lang="en-US"/>
          </a:p>
        </p:txBody>
      </p:sp>
      <p:sp>
        <p:nvSpPr>
          <p:cNvPr id="43" name="Picture Placeholder 36"/>
          <p:cNvSpPr>
            <a:spLocks noGrp="1"/>
          </p:cNvSpPr>
          <p:nvPr>
            <p:ph type="pic" sz="quarter" idx="23"/>
          </p:nvPr>
        </p:nvSpPr>
        <p:spPr>
          <a:xfrm>
            <a:off x="682625" y="2718429"/>
            <a:ext cx="1358900" cy="1006475"/>
          </a:xfrm>
        </p:spPr>
        <p:txBody>
          <a:bodyPr/>
          <a:lstStyle/>
          <a:p>
            <a:endParaRPr lang="en-US"/>
          </a:p>
        </p:txBody>
      </p:sp>
      <p:sp>
        <p:nvSpPr>
          <p:cNvPr id="44" name="Text Placeholder 31"/>
          <p:cNvSpPr>
            <a:spLocks noGrp="1"/>
          </p:cNvSpPr>
          <p:nvPr>
            <p:ph type="body" sz="quarter" idx="24" hasCustomPrompt="1"/>
          </p:nvPr>
        </p:nvSpPr>
        <p:spPr>
          <a:xfrm>
            <a:off x="682625" y="3382003"/>
            <a:ext cx="1358884" cy="342251"/>
          </a:xfrm>
          <a:solidFill>
            <a:srgbClr val="DA291C"/>
          </a:solidFill>
        </p:spPr>
        <p:txBody>
          <a:bodyPr lIns="91440" tIns="36576" bIns="0">
            <a:normAutofit/>
          </a:bodyPr>
          <a:lstStyle>
            <a:lvl1pPr marL="0" indent="0">
              <a:spcBef>
                <a:spcPts val="0"/>
              </a:spcBef>
              <a:buFontTx/>
              <a:buNone/>
              <a:defRPr sz="800">
                <a:solidFill>
                  <a:srgbClr val="FFFFFF"/>
                </a:solidFill>
              </a:defRPr>
            </a:lvl1pPr>
          </a:lstStyle>
          <a:p>
            <a:pPr lvl="0"/>
            <a:r>
              <a:rPr lang="en-US" dirty="0" smtClean="0"/>
              <a:t>Energy</a:t>
            </a:r>
            <a:endParaRPr lang="en-US" dirty="0"/>
          </a:p>
        </p:txBody>
      </p:sp>
      <p:sp>
        <p:nvSpPr>
          <p:cNvPr id="45" name="Text Placeholder 31"/>
          <p:cNvSpPr>
            <a:spLocks noGrp="1"/>
          </p:cNvSpPr>
          <p:nvPr>
            <p:ph type="body" sz="quarter" idx="25" hasCustomPrompt="1"/>
          </p:nvPr>
        </p:nvSpPr>
        <p:spPr>
          <a:xfrm>
            <a:off x="2101662" y="3382003"/>
            <a:ext cx="1358900" cy="342251"/>
          </a:xfrm>
          <a:solidFill>
            <a:srgbClr val="DA291C"/>
          </a:solidFill>
        </p:spPr>
        <p:txBody>
          <a:bodyPr lIns="91440" tIns="36576" bIns="0">
            <a:normAutofit/>
          </a:bodyPr>
          <a:lstStyle>
            <a:lvl1pPr marL="0" indent="0">
              <a:spcBef>
                <a:spcPts val="0"/>
              </a:spcBef>
              <a:buFontTx/>
              <a:buNone/>
              <a:defRPr sz="800">
                <a:solidFill>
                  <a:srgbClr val="FFFFFF"/>
                </a:solidFill>
              </a:defRPr>
            </a:lvl1pPr>
          </a:lstStyle>
          <a:p>
            <a:pPr lvl="0"/>
            <a:r>
              <a:rPr lang="en-US" dirty="0" smtClean="0"/>
              <a:t>Financial</a:t>
            </a:r>
          </a:p>
          <a:p>
            <a:pPr lvl="0"/>
            <a:r>
              <a:rPr lang="en-US" dirty="0" smtClean="0"/>
              <a:t>Services</a:t>
            </a:r>
            <a:endParaRPr lang="en-US" dirty="0"/>
          </a:p>
        </p:txBody>
      </p:sp>
      <p:sp>
        <p:nvSpPr>
          <p:cNvPr id="46" name="Text Placeholder 31"/>
          <p:cNvSpPr>
            <a:spLocks noGrp="1"/>
          </p:cNvSpPr>
          <p:nvPr>
            <p:ph type="body" sz="quarter" idx="26" hasCustomPrompt="1"/>
          </p:nvPr>
        </p:nvSpPr>
        <p:spPr>
          <a:xfrm>
            <a:off x="3512333" y="3382004"/>
            <a:ext cx="1365234" cy="342251"/>
          </a:xfrm>
          <a:solidFill>
            <a:srgbClr val="DA291C"/>
          </a:solidFill>
        </p:spPr>
        <p:txBody>
          <a:bodyPr lIns="91440" tIns="36576" bIns="0">
            <a:normAutofit/>
          </a:bodyPr>
          <a:lstStyle>
            <a:lvl1pPr marL="0" indent="0">
              <a:spcBef>
                <a:spcPts val="0"/>
              </a:spcBef>
              <a:buFontTx/>
              <a:buNone/>
              <a:defRPr sz="800" baseline="0">
                <a:solidFill>
                  <a:srgbClr val="FFFFFF"/>
                </a:solidFill>
              </a:defRPr>
            </a:lvl1pPr>
          </a:lstStyle>
          <a:p>
            <a:pPr lvl="0"/>
            <a:r>
              <a:rPr lang="en-US" dirty="0" smtClean="0"/>
              <a:t>Government, </a:t>
            </a:r>
            <a:br>
              <a:rPr lang="en-US" dirty="0" smtClean="0"/>
            </a:br>
            <a:r>
              <a:rPr lang="en-US" dirty="0" smtClean="0"/>
              <a:t>Defense &amp; Aerospace</a:t>
            </a:r>
            <a:endParaRPr lang="en-US" dirty="0"/>
          </a:p>
        </p:txBody>
      </p:sp>
      <p:sp>
        <p:nvSpPr>
          <p:cNvPr id="47" name="Picture Placeholder 36"/>
          <p:cNvSpPr>
            <a:spLocks noGrp="1"/>
          </p:cNvSpPr>
          <p:nvPr>
            <p:ph type="pic" sz="quarter" idx="27"/>
          </p:nvPr>
        </p:nvSpPr>
        <p:spPr>
          <a:xfrm>
            <a:off x="3512349" y="3788126"/>
            <a:ext cx="1358900" cy="1006475"/>
          </a:xfrm>
        </p:spPr>
        <p:txBody>
          <a:bodyPr/>
          <a:lstStyle/>
          <a:p>
            <a:endParaRPr lang="en-US"/>
          </a:p>
        </p:txBody>
      </p:sp>
      <p:sp>
        <p:nvSpPr>
          <p:cNvPr id="48" name="Picture Placeholder 36"/>
          <p:cNvSpPr>
            <a:spLocks noGrp="1"/>
          </p:cNvSpPr>
          <p:nvPr>
            <p:ph type="pic" sz="quarter" idx="28"/>
          </p:nvPr>
        </p:nvSpPr>
        <p:spPr>
          <a:xfrm>
            <a:off x="2101662" y="3788126"/>
            <a:ext cx="1358900" cy="1006475"/>
          </a:xfrm>
        </p:spPr>
        <p:txBody>
          <a:bodyPr/>
          <a:lstStyle/>
          <a:p>
            <a:endParaRPr lang="en-US"/>
          </a:p>
        </p:txBody>
      </p:sp>
      <p:sp>
        <p:nvSpPr>
          <p:cNvPr id="49" name="Picture Placeholder 36"/>
          <p:cNvSpPr>
            <a:spLocks noGrp="1"/>
          </p:cNvSpPr>
          <p:nvPr>
            <p:ph type="pic" sz="quarter" idx="29"/>
          </p:nvPr>
        </p:nvSpPr>
        <p:spPr>
          <a:xfrm>
            <a:off x="682641" y="3779560"/>
            <a:ext cx="1358900" cy="1006475"/>
          </a:xfrm>
        </p:spPr>
        <p:txBody>
          <a:bodyPr/>
          <a:lstStyle/>
          <a:p>
            <a:endParaRPr lang="en-US"/>
          </a:p>
        </p:txBody>
      </p:sp>
      <p:sp>
        <p:nvSpPr>
          <p:cNvPr id="50" name="Text Placeholder 31"/>
          <p:cNvSpPr>
            <a:spLocks noGrp="1"/>
          </p:cNvSpPr>
          <p:nvPr>
            <p:ph type="body" sz="quarter" idx="30" hasCustomPrompt="1"/>
          </p:nvPr>
        </p:nvSpPr>
        <p:spPr>
          <a:xfrm>
            <a:off x="682641" y="4443134"/>
            <a:ext cx="1358884" cy="342251"/>
          </a:xfrm>
          <a:solidFill>
            <a:srgbClr val="DA291C"/>
          </a:solidFill>
        </p:spPr>
        <p:txBody>
          <a:bodyPr lIns="91440" tIns="36576" bIns="0">
            <a:normAutofit/>
          </a:bodyPr>
          <a:lstStyle>
            <a:lvl1pPr marL="0" indent="0">
              <a:spcBef>
                <a:spcPts val="0"/>
              </a:spcBef>
              <a:buFontTx/>
              <a:buNone/>
              <a:defRPr sz="800">
                <a:solidFill>
                  <a:srgbClr val="FFFFFF"/>
                </a:solidFill>
              </a:defRPr>
            </a:lvl1pPr>
          </a:lstStyle>
          <a:p>
            <a:pPr lvl="0"/>
            <a:r>
              <a:rPr lang="en-US" dirty="0" smtClean="0"/>
              <a:t>Industrials</a:t>
            </a:r>
            <a:endParaRPr lang="en-US" dirty="0"/>
          </a:p>
        </p:txBody>
      </p:sp>
      <p:sp>
        <p:nvSpPr>
          <p:cNvPr id="51" name="Text Placeholder 31"/>
          <p:cNvSpPr>
            <a:spLocks noGrp="1"/>
          </p:cNvSpPr>
          <p:nvPr>
            <p:ph type="body" sz="quarter" idx="31" hasCustomPrompt="1"/>
          </p:nvPr>
        </p:nvSpPr>
        <p:spPr>
          <a:xfrm>
            <a:off x="2101662" y="4443134"/>
            <a:ext cx="1358900" cy="342251"/>
          </a:xfrm>
          <a:solidFill>
            <a:srgbClr val="DA291C"/>
          </a:solidFill>
        </p:spPr>
        <p:txBody>
          <a:bodyPr lIns="91440" tIns="36576" bIns="0">
            <a:normAutofit/>
          </a:bodyPr>
          <a:lstStyle>
            <a:lvl1pPr marL="0" indent="0">
              <a:spcBef>
                <a:spcPts val="0"/>
              </a:spcBef>
              <a:buFontTx/>
              <a:buNone/>
              <a:defRPr sz="800">
                <a:solidFill>
                  <a:srgbClr val="FFFFFF"/>
                </a:solidFill>
              </a:defRPr>
            </a:lvl1pPr>
          </a:lstStyle>
          <a:p>
            <a:pPr lvl="0"/>
            <a:r>
              <a:rPr lang="en-US" dirty="0" smtClean="0"/>
              <a:t>Life Sciences</a:t>
            </a:r>
            <a:endParaRPr lang="en-US" dirty="0"/>
          </a:p>
        </p:txBody>
      </p:sp>
      <p:sp>
        <p:nvSpPr>
          <p:cNvPr id="52" name="Text Placeholder 31"/>
          <p:cNvSpPr>
            <a:spLocks noGrp="1"/>
          </p:cNvSpPr>
          <p:nvPr>
            <p:ph type="body" sz="quarter" idx="32" hasCustomPrompt="1"/>
          </p:nvPr>
        </p:nvSpPr>
        <p:spPr>
          <a:xfrm>
            <a:off x="3512333" y="4443135"/>
            <a:ext cx="1365250" cy="342251"/>
          </a:xfrm>
          <a:solidFill>
            <a:srgbClr val="DA291C"/>
          </a:solidFill>
        </p:spPr>
        <p:txBody>
          <a:bodyPr lIns="91440" tIns="36576" bIns="0">
            <a:normAutofit/>
          </a:bodyPr>
          <a:lstStyle>
            <a:lvl1pPr marL="0" indent="0">
              <a:spcBef>
                <a:spcPts val="0"/>
              </a:spcBef>
              <a:buFontTx/>
              <a:buNone/>
              <a:defRPr sz="800">
                <a:solidFill>
                  <a:srgbClr val="FFFFFF"/>
                </a:solidFill>
              </a:defRPr>
            </a:lvl1pPr>
          </a:lstStyle>
          <a:p>
            <a:pPr lvl="0"/>
            <a:r>
              <a:rPr lang="en-US" dirty="0" smtClean="0"/>
              <a:t>Metals &amp; Mining</a:t>
            </a:r>
            <a:endParaRPr lang="en-US" dirty="0"/>
          </a:p>
        </p:txBody>
      </p:sp>
      <p:cxnSp>
        <p:nvCxnSpPr>
          <p:cNvPr id="29" name="Straight Connector 28"/>
          <p:cNvCxnSpPr/>
          <p:nvPr userDrawn="1"/>
        </p:nvCxnSpPr>
        <p:spPr>
          <a:xfrm>
            <a:off x="5056521" y="2206524"/>
            <a:ext cx="3784381" cy="1588"/>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0" name="Pentagon 29"/>
          <p:cNvSpPr/>
          <p:nvPr userDrawn="1"/>
        </p:nvSpPr>
        <p:spPr>
          <a:xfrm>
            <a:off x="-23373" y="1971301"/>
            <a:ext cx="3023003" cy="537628"/>
          </a:xfrm>
          <a:prstGeom prst="homePlate">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Chevron 31"/>
          <p:cNvSpPr/>
          <p:nvPr userDrawn="1"/>
        </p:nvSpPr>
        <p:spPr>
          <a:xfrm>
            <a:off x="2797057" y="1971301"/>
            <a:ext cx="3139872" cy="537628"/>
          </a:xfrm>
          <a:prstGeom prst="chevron">
            <a:avLst/>
          </a:prstGeom>
          <a:solidFill>
            <a:srgbClr val="F370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userDrawn="1"/>
        </p:nvSpPr>
        <p:spPr>
          <a:xfrm>
            <a:off x="5739985" y="1971301"/>
            <a:ext cx="3139872" cy="537628"/>
          </a:xfrm>
          <a:prstGeom prst="chevron">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hasCustomPrompt="1"/>
          </p:nvPr>
        </p:nvSpPr>
        <p:spPr>
          <a:xfrm>
            <a:off x="597438" y="798385"/>
            <a:ext cx="7933975" cy="378170"/>
          </a:xfrm>
        </p:spPr>
        <p:txBody>
          <a:bodyPr tIns="0" bIns="0" anchor="t" anchorCtr="0">
            <a:normAutofit/>
          </a:bodyPr>
          <a:lstStyle>
            <a:lvl1pPr>
              <a:defRPr sz="1900"/>
            </a:lvl1pPr>
          </a:lstStyle>
          <a:p>
            <a:r>
              <a:rPr lang="en-US" dirty="0" smtClean="0"/>
              <a:t>Information &amp; Telecommunications Systems Company</a:t>
            </a:r>
            <a:endParaRPr lang="en-US" dirty="0"/>
          </a:p>
        </p:txBody>
      </p:sp>
      <p:sp>
        <p:nvSpPr>
          <p:cNvPr id="3" name="Date Placeholder 2"/>
          <p:cNvSpPr>
            <a:spLocks noGrp="1"/>
          </p:cNvSpPr>
          <p:nvPr>
            <p:ph type="dt" sz="half" idx="10"/>
          </p:nvPr>
        </p:nvSpPr>
        <p:spPr/>
        <p:txBody>
          <a:bodyPr/>
          <a:lstStyle/>
          <a:p>
            <a:fld id="{2418E9A7-1077-724C-A515-BCF33D122AFC}" type="datetime1">
              <a:rPr lang="en-US" smtClean="0"/>
              <a:pPr/>
              <a:t>10/28/2014</a:t>
            </a:fld>
            <a:endParaRPr lang="en-US" dirty="0"/>
          </a:p>
        </p:txBody>
      </p:sp>
      <p:sp>
        <p:nvSpPr>
          <p:cNvPr id="4" name="Slide Number Placeholder 3"/>
          <p:cNvSpPr>
            <a:spLocks noGrp="1"/>
          </p:cNvSpPr>
          <p:nvPr>
            <p:ph type="sldNum" sz="quarter" idx="11"/>
          </p:nvPr>
        </p:nvSpPr>
        <p:spPr/>
        <p:txBody>
          <a:bodyPr/>
          <a:lstStyle/>
          <a:p>
            <a:fld id="{4D82F6D6-BD64-564F-BDB4-3E98167DF08D}" type="slidenum">
              <a:rPr lang="en-US" smtClean="0"/>
              <a:pPr/>
              <a:t>‹#›</a:t>
            </a:fld>
            <a:endParaRPr lang="en-US" dirty="0"/>
          </a:p>
        </p:txBody>
      </p:sp>
      <p:sp>
        <p:nvSpPr>
          <p:cNvPr id="6" name="Text Placeholder 12"/>
          <p:cNvSpPr>
            <a:spLocks noGrp="1"/>
          </p:cNvSpPr>
          <p:nvPr>
            <p:ph type="body" sz="quarter" idx="12" hasCustomPrompt="1"/>
          </p:nvPr>
        </p:nvSpPr>
        <p:spPr>
          <a:xfrm>
            <a:off x="682479" y="1098709"/>
            <a:ext cx="7848934" cy="311588"/>
          </a:xfrm>
        </p:spPr>
        <p:txBody>
          <a:bodyPr lIns="0" tIns="0" rIns="0" bIns="0">
            <a:normAutofit/>
          </a:bodyPr>
          <a:lstStyle>
            <a:lvl1pPr marL="0" indent="0">
              <a:spcBef>
                <a:spcPts val="0"/>
              </a:spcBef>
              <a:buFontTx/>
              <a:buNone/>
              <a:defRPr sz="1600" baseline="0"/>
            </a:lvl1pPr>
          </a:lstStyle>
          <a:p>
            <a:pPr lvl="0"/>
            <a:r>
              <a:rPr lang="en-US" dirty="0" smtClean="0"/>
              <a:t>Total Solutions from Consulting to Systems Integration to Operation</a:t>
            </a:r>
            <a:endParaRPr lang="en-US" dirty="0"/>
          </a:p>
        </p:txBody>
      </p:sp>
      <p:sp>
        <p:nvSpPr>
          <p:cNvPr id="7" name="Text Placeholder 12"/>
          <p:cNvSpPr>
            <a:spLocks noGrp="1"/>
          </p:cNvSpPr>
          <p:nvPr>
            <p:ph type="body" sz="quarter" idx="13" hasCustomPrompt="1"/>
          </p:nvPr>
        </p:nvSpPr>
        <p:spPr>
          <a:xfrm>
            <a:off x="690270" y="1496009"/>
            <a:ext cx="7848934" cy="202583"/>
          </a:xfrm>
        </p:spPr>
        <p:txBody>
          <a:bodyPr lIns="0" tIns="0" rIns="0" bIns="0">
            <a:normAutofit/>
          </a:bodyPr>
          <a:lstStyle>
            <a:lvl1pPr marL="0" indent="0">
              <a:spcBef>
                <a:spcPts val="0"/>
              </a:spcBef>
              <a:buFontTx/>
              <a:buNone/>
              <a:defRPr sz="1200" baseline="0"/>
            </a:lvl1pPr>
          </a:lstStyle>
          <a:p>
            <a:pPr lvl="0"/>
            <a:r>
              <a:rPr lang="en-US" dirty="0" smtClean="0"/>
              <a:t>$17.3 Billion in Revenue ($1.8 Billion in North America), 71,500 Employees</a:t>
            </a:r>
            <a:endParaRPr lang="en-US" dirty="0"/>
          </a:p>
        </p:txBody>
      </p:sp>
      <p:sp>
        <p:nvSpPr>
          <p:cNvPr id="8" name="Text Placeholder 12"/>
          <p:cNvSpPr>
            <a:spLocks noGrp="1"/>
          </p:cNvSpPr>
          <p:nvPr>
            <p:ph type="body" sz="quarter" idx="14" hasCustomPrompt="1"/>
          </p:nvPr>
        </p:nvSpPr>
        <p:spPr>
          <a:xfrm>
            <a:off x="683139" y="1683008"/>
            <a:ext cx="7848934" cy="202583"/>
          </a:xfrm>
        </p:spPr>
        <p:txBody>
          <a:bodyPr lIns="0" tIns="0" rIns="0" bIns="0">
            <a:normAutofit/>
          </a:bodyPr>
          <a:lstStyle>
            <a:lvl1pPr marL="0" indent="0">
              <a:spcBef>
                <a:spcPts val="0"/>
              </a:spcBef>
              <a:buFontTx/>
              <a:buNone/>
              <a:defRPr sz="940" baseline="0"/>
            </a:lvl1pPr>
          </a:lstStyle>
          <a:p>
            <a:pPr lvl="0"/>
            <a:r>
              <a:rPr lang="en-US" dirty="0" smtClean="0"/>
              <a:t>Divisions: Systems solutions | Services</a:t>
            </a:r>
            <a:endParaRPr lang="en-US" dirty="0"/>
          </a:p>
        </p:txBody>
      </p:sp>
      <p:sp>
        <p:nvSpPr>
          <p:cNvPr id="9" name="Text Placeholder 12"/>
          <p:cNvSpPr>
            <a:spLocks noGrp="1"/>
          </p:cNvSpPr>
          <p:nvPr>
            <p:ph type="body" sz="quarter" idx="15" hasCustomPrompt="1"/>
          </p:nvPr>
        </p:nvSpPr>
        <p:spPr>
          <a:xfrm>
            <a:off x="682479" y="2610223"/>
            <a:ext cx="7848934" cy="202583"/>
          </a:xfrm>
        </p:spPr>
        <p:txBody>
          <a:bodyPr lIns="0" tIns="0" rIns="0" bIns="0">
            <a:normAutofit/>
          </a:bodyPr>
          <a:lstStyle>
            <a:lvl1pPr marL="0" indent="0">
              <a:spcBef>
                <a:spcPts val="0"/>
              </a:spcBef>
              <a:buFontTx/>
              <a:buNone/>
              <a:defRPr sz="940" baseline="0"/>
            </a:lvl1pPr>
          </a:lstStyle>
          <a:p>
            <a:pPr lvl="0"/>
            <a:r>
              <a:rPr lang="en-US" dirty="0" smtClean="0"/>
              <a:t>Major Companies:</a:t>
            </a:r>
            <a:endParaRPr lang="en-US" dirty="0"/>
          </a:p>
        </p:txBody>
      </p:sp>
      <p:sp>
        <p:nvSpPr>
          <p:cNvPr id="10" name="Text Placeholder 12"/>
          <p:cNvSpPr>
            <a:spLocks noGrp="1"/>
          </p:cNvSpPr>
          <p:nvPr>
            <p:ph type="body" sz="quarter" idx="16" hasCustomPrompt="1"/>
          </p:nvPr>
        </p:nvSpPr>
        <p:spPr>
          <a:xfrm>
            <a:off x="2509994" y="2980789"/>
            <a:ext cx="6021419" cy="202583"/>
          </a:xfrm>
        </p:spPr>
        <p:txBody>
          <a:bodyPr lIns="0" tIns="0" rIns="0" bIns="0">
            <a:normAutofit/>
          </a:bodyPr>
          <a:lstStyle>
            <a:lvl1pPr marL="0" indent="0">
              <a:spcBef>
                <a:spcPts val="0"/>
              </a:spcBef>
              <a:buFontTx/>
              <a:buNone/>
              <a:defRPr sz="910" baseline="0"/>
            </a:lvl1pPr>
          </a:lstStyle>
          <a:p>
            <a:pPr lvl="0"/>
            <a:r>
              <a:rPr lang="en-US" dirty="0" smtClean="0"/>
              <a:t>Management Consulting Technology Solutions, Manages Services $650 Million, 5,000+ Employees</a:t>
            </a:r>
            <a:endParaRPr lang="en-US" dirty="0"/>
          </a:p>
        </p:txBody>
      </p:sp>
      <p:sp>
        <p:nvSpPr>
          <p:cNvPr id="11" name="Text Placeholder 12"/>
          <p:cNvSpPr>
            <a:spLocks noGrp="1"/>
          </p:cNvSpPr>
          <p:nvPr>
            <p:ph type="body" sz="quarter" idx="17" hasCustomPrompt="1"/>
          </p:nvPr>
        </p:nvSpPr>
        <p:spPr>
          <a:xfrm>
            <a:off x="2509994" y="3467310"/>
            <a:ext cx="6021419" cy="202583"/>
          </a:xfrm>
        </p:spPr>
        <p:txBody>
          <a:bodyPr lIns="0" tIns="0" rIns="0" bIns="0">
            <a:normAutofit/>
          </a:bodyPr>
          <a:lstStyle>
            <a:lvl1pPr marL="0" indent="0">
              <a:spcBef>
                <a:spcPts val="0"/>
              </a:spcBef>
              <a:buFontTx/>
              <a:buNone/>
              <a:defRPr sz="910" baseline="0"/>
            </a:lvl1pPr>
          </a:lstStyle>
          <a:p>
            <a:pPr lvl="0"/>
            <a:r>
              <a:rPr lang="en-US" dirty="0" smtClean="0"/>
              <a:t>IT Infrastructure &amp; Data Management Solutions and Services $3.9 Billion, 6,300+ Employees, 130+ Countries</a:t>
            </a:r>
            <a:endParaRPr lang="en-US" dirty="0"/>
          </a:p>
        </p:txBody>
      </p:sp>
      <p:sp>
        <p:nvSpPr>
          <p:cNvPr id="12" name="Text Placeholder 12"/>
          <p:cNvSpPr>
            <a:spLocks noGrp="1"/>
          </p:cNvSpPr>
          <p:nvPr>
            <p:ph type="body" sz="quarter" idx="18" hasCustomPrompt="1"/>
          </p:nvPr>
        </p:nvSpPr>
        <p:spPr>
          <a:xfrm>
            <a:off x="2509994" y="4036107"/>
            <a:ext cx="6021419" cy="202583"/>
          </a:xfrm>
        </p:spPr>
        <p:txBody>
          <a:bodyPr lIns="0" tIns="0" rIns="0" bIns="0">
            <a:normAutofit/>
          </a:bodyPr>
          <a:lstStyle>
            <a:lvl1pPr marL="0" indent="0">
              <a:spcBef>
                <a:spcPts val="0"/>
              </a:spcBef>
              <a:buFontTx/>
              <a:buNone/>
              <a:defRPr sz="910" baseline="0"/>
            </a:lvl1pPr>
          </a:lstStyle>
          <a:p>
            <a:pPr lvl="0"/>
            <a:r>
              <a:rPr lang="en-US" dirty="0" smtClean="0"/>
              <a:t>Systems Security Solutions, Interactive Media Solutions, Microsoft Dynamics $3.3 Billion, 15,500 Employees</a:t>
            </a:r>
            <a:endParaRPr lang="en-US" dirty="0"/>
          </a:p>
        </p:txBody>
      </p:sp>
      <p:sp>
        <p:nvSpPr>
          <p:cNvPr id="13" name="Text Placeholder 12"/>
          <p:cNvSpPr>
            <a:spLocks noGrp="1"/>
          </p:cNvSpPr>
          <p:nvPr>
            <p:ph type="body" sz="quarter" idx="19" hasCustomPrompt="1"/>
          </p:nvPr>
        </p:nvSpPr>
        <p:spPr>
          <a:xfrm>
            <a:off x="2517785" y="4573735"/>
            <a:ext cx="6021419" cy="202583"/>
          </a:xfrm>
        </p:spPr>
        <p:txBody>
          <a:bodyPr lIns="0" tIns="0" rIns="0" bIns="0">
            <a:normAutofit/>
          </a:bodyPr>
          <a:lstStyle>
            <a:lvl1pPr marL="0" indent="0">
              <a:spcBef>
                <a:spcPts val="0"/>
              </a:spcBef>
              <a:buFontTx/>
              <a:buNone/>
              <a:defRPr sz="910" baseline="0"/>
            </a:lvl1pPr>
          </a:lstStyle>
          <a:p>
            <a:pPr lvl="0"/>
            <a:r>
              <a:rPr lang="en-US" dirty="0" smtClean="0"/>
              <a:t>Systems Engineering and IT Outsourcing $3.6 Billion, 15,000+ Employees</a:t>
            </a:r>
            <a:endParaRPr lang="en-US" dirty="0"/>
          </a:p>
        </p:txBody>
      </p:sp>
      <p:cxnSp>
        <p:nvCxnSpPr>
          <p:cNvPr id="14" name="Straight Connector 13"/>
          <p:cNvCxnSpPr/>
          <p:nvPr userDrawn="1"/>
        </p:nvCxnSpPr>
        <p:spPr>
          <a:xfrm>
            <a:off x="690270" y="3302095"/>
            <a:ext cx="8019903" cy="1588"/>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rot="5400000">
            <a:off x="2183979" y="3028061"/>
            <a:ext cx="324622" cy="1589"/>
          </a:xfrm>
          <a:prstGeom prst="line">
            <a:avLst/>
          </a:prstGeom>
          <a:ln w="6350">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690270" y="3827710"/>
            <a:ext cx="8019903" cy="1588"/>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rot="5400000">
            <a:off x="2183979" y="3553676"/>
            <a:ext cx="324622" cy="1589"/>
          </a:xfrm>
          <a:prstGeom prst="line">
            <a:avLst/>
          </a:prstGeom>
          <a:ln w="6350">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698061" y="4376701"/>
            <a:ext cx="8019903" cy="1588"/>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rot="5400000">
            <a:off x="2183979" y="4102667"/>
            <a:ext cx="324622" cy="1589"/>
          </a:xfrm>
          <a:prstGeom prst="line">
            <a:avLst/>
          </a:prstGeom>
          <a:ln w="6350">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rot="5400000">
            <a:off x="2183979" y="4652007"/>
            <a:ext cx="324622" cy="1589"/>
          </a:xfrm>
          <a:prstGeom prst="line">
            <a:avLst/>
          </a:prstGeom>
          <a:ln w="6350">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26" name="Picture Placeholder 25"/>
          <p:cNvSpPr>
            <a:spLocks noGrp="1"/>
          </p:cNvSpPr>
          <p:nvPr>
            <p:ph type="pic" sz="quarter" idx="20"/>
          </p:nvPr>
        </p:nvSpPr>
        <p:spPr>
          <a:xfrm>
            <a:off x="635855" y="2852010"/>
            <a:ext cx="1600200" cy="377825"/>
          </a:xfrm>
        </p:spPr>
        <p:txBody>
          <a:bodyPr>
            <a:normAutofit/>
          </a:bodyPr>
          <a:lstStyle>
            <a:lvl1pPr>
              <a:defRPr sz="1200"/>
            </a:lvl1pPr>
          </a:lstStyle>
          <a:p>
            <a:endParaRPr lang="en-US"/>
          </a:p>
        </p:txBody>
      </p:sp>
      <p:sp>
        <p:nvSpPr>
          <p:cNvPr id="27" name="Picture Placeholder 25"/>
          <p:cNvSpPr>
            <a:spLocks noGrp="1"/>
          </p:cNvSpPr>
          <p:nvPr>
            <p:ph type="pic" sz="quarter" idx="21"/>
          </p:nvPr>
        </p:nvSpPr>
        <p:spPr>
          <a:xfrm>
            <a:off x="635855" y="3368783"/>
            <a:ext cx="1600200" cy="377825"/>
          </a:xfrm>
        </p:spPr>
        <p:txBody>
          <a:bodyPr>
            <a:normAutofit/>
          </a:bodyPr>
          <a:lstStyle>
            <a:lvl1pPr>
              <a:defRPr sz="1200"/>
            </a:lvl1pPr>
          </a:lstStyle>
          <a:p>
            <a:endParaRPr lang="en-US"/>
          </a:p>
        </p:txBody>
      </p:sp>
      <p:sp>
        <p:nvSpPr>
          <p:cNvPr id="28" name="Picture Placeholder 25"/>
          <p:cNvSpPr>
            <a:spLocks noGrp="1"/>
          </p:cNvSpPr>
          <p:nvPr>
            <p:ph type="pic" sz="quarter" idx="22"/>
          </p:nvPr>
        </p:nvSpPr>
        <p:spPr>
          <a:xfrm>
            <a:off x="635855" y="3906800"/>
            <a:ext cx="1600200" cy="377825"/>
          </a:xfrm>
        </p:spPr>
        <p:txBody>
          <a:bodyPr>
            <a:normAutofit/>
          </a:bodyPr>
          <a:lstStyle>
            <a:lvl1pPr>
              <a:defRPr sz="1200"/>
            </a:lvl1pPr>
          </a:lstStyle>
          <a:p>
            <a:endParaRPr lang="en-US"/>
          </a:p>
        </p:txBody>
      </p:sp>
      <p:sp>
        <p:nvSpPr>
          <p:cNvPr id="29" name="Picture Placeholder 25"/>
          <p:cNvSpPr>
            <a:spLocks noGrp="1"/>
          </p:cNvSpPr>
          <p:nvPr>
            <p:ph type="pic" sz="quarter" idx="23"/>
          </p:nvPr>
        </p:nvSpPr>
        <p:spPr>
          <a:xfrm>
            <a:off x="635855" y="4452871"/>
            <a:ext cx="1600200" cy="377825"/>
          </a:xfrm>
        </p:spPr>
        <p:txBody>
          <a:bodyPr>
            <a:normAutofit/>
          </a:bodyPr>
          <a:lstStyle>
            <a:lvl1pPr>
              <a:defRPr sz="1200"/>
            </a:lvl1pPr>
          </a:lstStyle>
          <a:p>
            <a:endParaRPr lang="en-US"/>
          </a:p>
        </p:txBody>
      </p:sp>
      <p:sp>
        <p:nvSpPr>
          <p:cNvPr id="34" name="Text Placeholder 12"/>
          <p:cNvSpPr>
            <a:spLocks noGrp="1"/>
          </p:cNvSpPr>
          <p:nvPr>
            <p:ph type="body" sz="quarter" idx="24" hasCustomPrompt="1"/>
          </p:nvPr>
        </p:nvSpPr>
        <p:spPr>
          <a:xfrm>
            <a:off x="597438" y="2111553"/>
            <a:ext cx="2160664" cy="311588"/>
          </a:xfrm>
        </p:spPr>
        <p:txBody>
          <a:bodyPr lIns="0" tIns="0" rIns="0" bIns="0">
            <a:normAutofit/>
          </a:bodyPr>
          <a:lstStyle>
            <a:lvl1pPr marL="0" indent="0" algn="r">
              <a:spcBef>
                <a:spcPts val="0"/>
              </a:spcBef>
              <a:buFontTx/>
              <a:buNone/>
              <a:defRPr sz="1600" baseline="0">
                <a:solidFill>
                  <a:schemeClr val="bg1"/>
                </a:solidFill>
              </a:defRPr>
            </a:lvl1pPr>
          </a:lstStyle>
          <a:p>
            <a:pPr lvl="0"/>
            <a:r>
              <a:rPr lang="en-US" dirty="0" smtClean="0"/>
              <a:t>Design</a:t>
            </a:r>
            <a:endParaRPr lang="en-US" dirty="0"/>
          </a:p>
        </p:txBody>
      </p:sp>
      <p:sp>
        <p:nvSpPr>
          <p:cNvPr id="35" name="Text Placeholder 12"/>
          <p:cNvSpPr>
            <a:spLocks noGrp="1"/>
          </p:cNvSpPr>
          <p:nvPr>
            <p:ph type="body" sz="quarter" idx="25" hasCustomPrompt="1"/>
          </p:nvPr>
        </p:nvSpPr>
        <p:spPr>
          <a:xfrm>
            <a:off x="3509202" y="2115951"/>
            <a:ext cx="2160664" cy="311588"/>
          </a:xfrm>
        </p:spPr>
        <p:txBody>
          <a:bodyPr lIns="0" tIns="0" rIns="0" bIns="0">
            <a:normAutofit/>
          </a:bodyPr>
          <a:lstStyle>
            <a:lvl1pPr marL="0" indent="0" algn="r">
              <a:spcBef>
                <a:spcPts val="0"/>
              </a:spcBef>
              <a:buFontTx/>
              <a:buNone/>
              <a:defRPr sz="1600" baseline="0">
                <a:solidFill>
                  <a:schemeClr val="bg1"/>
                </a:solidFill>
              </a:defRPr>
            </a:lvl1pPr>
          </a:lstStyle>
          <a:p>
            <a:pPr lvl="0"/>
            <a:r>
              <a:rPr lang="en-US" dirty="0" smtClean="0"/>
              <a:t>Build</a:t>
            </a:r>
            <a:endParaRPr lang="en-US" dirty="0"/>
          </a:p>
        </p:txBody>
      </p:sp>
      <p:sp>
        <p:nvSpPr>
          <p:cNvPr id="36" name="Text Placeholder 12"/>
          <p:cNvSpPr>
            <a:spLocks noGrp="1"/>
          </p:cNvSpPr>
          <p:nvPr>
            <p:ph type="body" sz="quarter" idx="26" hasCustomPrompt="1"/>
          </p:nvPr>
        </p:nvSpPr>
        <p:spPr>
          <a:xfrm>
            <a:off x="6456017" y="2115951"/>
            <a:ext cx="2160664" cy="311588"/>
          </a:xfrm>
        </p:spPr>
        <p:txBody>
          <a:bodyPr lIns="0" tIns="0" rIns="0" bIns="0">
            <a:normAutofit/>
          </a:bodyPr>
          <a:lstStyle>
            <a:lvl1pPr marL="0" indent="0" algn="r">
              <a:spcBef>
                <a:spcPts val="0"/>
              </a:spcBef>
              <a:buFontTx/>
              <a:buNone/>
              <a:defRPr sz="1600" baseline="0">
                <a:solidFill>
                  <a:schemeClr val="bg1"/>
                </a:solidFill>
              </a:defRPr>
            </a:lvl1pPr>
          </a:lstStyle>
          <a:p>
            <a:pPr lvl="0"/>
            <a:r>
              <a:rPr lang="en-US" dirty="0" smtClean="0"/>
              <a:t>Run</a:t>
            </a:r>
            <a:endParaRPr lang="en-US" dirty="0"/>
          </a:p>
        </p:txBody>
      </p:sp>
      <p:cxnSp>
        <p:nvCxnSpPr>
          <p:cNvPr id="37" name="Straight Connector 36"/>
          <p:cNvCxnSpPr/>
          <p:nvPr userDrawn="1"/>
        </p:nvCxnSpPr>
        <p:spPr>
          <a:xfrm>
            <a:off x="698061" y="1388509"/>
            <a:ext cx="5757956"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Hitachi, Ltd. | A global technology leader</a:t>
            </a:r>
            <a:endParaRPr lang="en-US" dirty="0"/>
          </a:p>
        </p:txBody>
      </p:sp>
      <p:sp>
        <p:nvSpPr>
          <p:cNvPr id="3" name="Date Placeholder 2"/>
          <p:cNvSpPr>
            <a:spLocks noGrp="1"/>
          </p:cNvSpPr>
          <p:nvPr>
            <p:ph type="dt" sz="half" idx="10"/>
          </p:nvPr>
        </p:nvSpPr>
        <p:spPr/>
        <p:txBody>
          <a:bodyPr/>
          <a:lstStyle/>
          <a:p>
            <a:fld id="{2418E9A7-1077-724C-A515-BCF33D122AFC}" type="datetime1">
              <a:rPr lang="en-US" smtClean="0"/>
              <a:pPr/>
              <a:t>10/28/2014</a:t>
            </a:fld>
            <a:endParaRPr lang="en-US" dirty="0"/>
          </a:p>
        </p:txBody>
      </p:sp>
      <p:sp>
        <p:nvSpPr>
          <p:cNvPr id="4" name="Slide Number Placeholder 3"/>
          <p:cNvSpPr>
            <a:spLocks noGrp="1"/>
          </p:cNvSpPr>
          <p:nvPr>
            <p:ph type="sldNum" sz="quarter" idx="11"/>
          </p:nvPr>
        </p:nvSpPr>
        <p:spPr/>
        <p:txBody>
          <a:bodyPr/>
          <a:lstStyle/>
          <a:p>
            <a:fld id="{4D82F6D6-BD64-564F-BDB4-3E98167DF08D}" type="slidenum">
              <a:rPr lang="en-US" smtClean="0"/>
              <a:pPr/>
              <a:t>‹#›</a:t>
            </a:fld>
            <a:endParaRPr lang="en-US" dirty="0"/>
          </a:p>
        </p:txBody>
      </p:sp>
      <p:sp>
        <p:nvSpPr>
          <p:cNvPr id="7" name="Text Placeholder 12"/>
          <p:cNvSpPr>
            <a:spLocks noGrp="1"/>
          </p:cNvSpPr>
          <p:nvPr>
            <p:ph type="body" sz="quarter" idx="12" hasCustomPrompt="1"/>
          </p:nvPr>
        </p:nvSpPr>
        <p:spPr>
          <a:xfrm>
            <a:off x="682479" y="1137669"/>
            <a:ext cx="7848934" cy="311588"/>
          </a:xfrm>
        </p:spPr>
        <p:txBody>
          <a:bodyPr lIns="0" tIns="0" rIns="0" bIns="0">
            <a:normAutofit/>
          </a:bodyPr>
          <a:lstStyle>
            <a:lvl1pPr marL="0" indent="0">
              <a:spcBef>
                <a:spcPts val="0"/>
              </a:spcBef>
              <a:buFontTx/>
              <a:buNone/>
              <a:defRPr sz="1600" baseline="0"/>
            </a:lvl1pPr>
          </a:lstStyle>
          <a:p>
            <a:pPr lvl="0"/>
            <a:r>
              <a:rPr lang="en-US" dirty="0" err="1" smtClean="0"/>
              <a:t>Icit</a:t>
            </a:r>
            <a:r>
              <a:rPr lang="en-US" dirty="0" smtClean="0"/>
              <a:t>, </a:t>
            </a:r>
            <a:r>
              <a:rPr lang="en-US" dirty="0" err="1" smtClean="0"/>
              <a:t>Ipiene</a:t>
            </a:r>
            <a:r>
              <a:rPr lang="en-US" dirty="0" smtClean="0"/>
              <a:t> Et </a:t>
            </a:r>
            <a:r>
              <a:rPr lang="en-US" dirty="0" err="1" smtClean="0"/>
              <a:t>Hil</a:t>
            </a:r>
            <a:r>
              <a:rPr lang="en-US" dirty="0" smtClean="0"/>
              <a:t> Et Et </a:t>
            </a:r>
            <a:r>
              <a:rPr lang="en-US" dirty="0" err="1" smtClean="0"/>
              <a:t>Accatempost</a:t>
            </a:r>
            <a:r>
              <a:rPr lang="en-US" dirty="0" smtClean="0"/>
              <a:t> Qui </a:t>
            </a:r>
            <a:r>
              <a:rPr lang="en-US" dirty="0" err="1" smtClean="0"/>
              <a:t>Oluptatem</a:t>
            </a:r>
            <a:r>
              <a:rPr lang="en-US" dirty="0" smtClean="0"/>
              <a:t> Alit </a:t>
            </a:r>
            <a:r>
              <a:rPr lang="en-US" dirty="0" err="1" smtClean="0"/>
              <a:t>Hil</a:t>
            </a:r>
            <a:r>
              <a:rPr lang="en-US" dirty="0" smtClean="0"/>
              <a:t> </a:t>
            </a:r>
            <a:r>
              <a:rPr lang="en-US" dirty="0" err="1" smtClean="0"/>
              <a:t>Exerspit</a:t>
            </a:r>
            <a:r>
              <a:rPr lang="en-US" dirty="0" smtClean="0"/>
              <a:t>.</a:t>
            </a:r>
            <a:endParaRPr lang="en-US" dirty="0"/>
          </a:p>
        </p:txBody>
      </p:sp>
      <p:sp>
        <p:nvSpPr>
          <p:cNvPr id="8" name="Text Placeholder 12"/>
          <p:cNvSpPr>
            <a:spLocks noGrp="1"/>
          </p:cNvSpPr>
          <p:nvPr>
            <p:ph type="body" sz="quarter" idx="13" hasCustomPrompt="1"/>
          </p:nvPr>
        </p:nvSpPr>
        <p:spPr>
          <a:xfrm>
            <a:off x="682479" y="1753214"/>
            <a:ext cx="5799837" cy="1184259"/>
          </a:xfrm>
        </p:spPr>
        <p:txBody>
          <a:bodyPr lIns="0" tIns="0" rIns="0" bIns="0">
            <a:normAutofit/>
          </a:bodyPr>
          <a:lstStyle>
            <a:lvl1pPr marL="0" indent="0">
              <a:spcBef>
                <a:spcPts val="0"/>
              </a:spcBef>
              <a:buFontTx/>
              <a:buNone/>
              <a:defRPr sz="1600" baseline="0">
                <a:solidFill>
                  <a:srgbClr val="DA291C"/>
                </a:solidFill>
              </a:defRPr>
            </a:lvl1pPr>
          </a:lstStyle>
          <a:p>
            <a:pPr lvl="0"/>
            <a:r>
              <a:rPr lang="en-US" dirty="0" err="1" smtClean="0"/>
              <a:t>Xim</a:t>
            </a:r>
            <a:r>
              <a:rPr lang="en-US" dirty="0" smtClean="0"/>
              <a:t> quo </a:t>
            </a:r>
            <a:r>
              <a:rPr lang="en-US" dirty="0" err="1" smtClean="0"/>
              <a:t>ipsanducit</a:t>
            </a:r>
            <a:r>
              <a:rPr lang="en-US" dirty="0" smtClean="0"/>
              <a:t> </a:t>
            </a:r>
            <a:r>
              <a:rPr lang="en-US" dirty="0" err="1" smtClean="0"/>
              <a:t>fugitatet</a:t>
            </a:r>
            <a:r>
              <a:rPr lang="en-US" dirty="0" smtClean="0"/>
              <a:t> </a:t>
            </a:r>
            <a:r>
              <a:rPr lang="en-US" dirty="0" err="1" smtClean="0"/>
              <a:t>daeruste</a:t>
            </a:r>
            <a:r>
              <a:rPr lang="en-US" dirty="0" smtClean="0"/>
              <a:t> </a:t>
            </a:r>
            <a:r>
              <a:rPr lang="en-US" dirty="0" err="1" smtClean="0"/>
              <a:t>corerest</a:t>
            </a:r>
            <a:r>
              <a:rPr lang="en-US" dirty="0" smtClean="0"/>
              <a:t>, </a:t>
            </a:r>
            <a:r>
              <a:rPr lang="en-US" dirty="0" err="1" smtClean="0"/>
              <a:t>idello</a:t>
            </a:r>
            <a:r>
              <a:rPr lang="en-US" dirty="0" smtClean="0"/>
              <a:t> </a:t>
            </a:r>
            <a:r>
              <a:rPr lang="en-US" dirty="0" err="1" smtClean="0"/>
              <a:t>incim</a:t>
            </a:r>
            <a:r>
              <a:rPr lang="en-US" dirty="0" smtClean="0"/>
              <a:t> et et </a:t>
            </a:r>
            <a:r>
              <a:rPr lang="en-US" dirty="0" err="1" smtClean="0"/>
              <a:t>harciatus</a:t>
            </a:r>
            <a:r>
              <a:rPr lang="en-US" dirty="0" smtClean="0"/>
              <a:t>. </a:t>
            </a:r>
            <a:r>
              <a:rPr lang="en-US" dirty="0" err="1" smtClean="0"/>
              <a:t>Giatumque</a:t>
            </a:r>
            <a:r>
              <a:rPr lang="en-US" dirty="0" smtClean="0"/>
              <a:t> ides min </a:t>
            </a:r>
            <a:r>
              <a:rPr lang="en-US" dirty="0" err="1" smtClean="0"/>
              <a:t>pra</a:t>
            </a:r>
            <a:r>
              <a:rPr lang="en-US" dirty="0" smtClean="0"/>
              <a:t> </a:t>
            </a:r>
            <a:r>
              <a:rPr lang="en-US" dirty="0" err="1" smtClean="0"/>
              <a:t>quaspellanis</a:t>
            </a:r>
            <a:r>
              <a:rPr lang="en-US" dirty="0" smtClean="0"/>
              <a:t> </a:t>
            </a:r>
            <a:r>
              <a:rPr lang="en-US" dirty="0" err="1" smtClean="0"/>
              <a:t>es</a:t>
            </a:r>
            <a:r>
              <a:rPr lang="en-US" dirty="0" smtClean="0"/>
              <a:t> ea </a:t>
            </a:r>
            <a:r>
              <a:rPr lang="en-US" dirty="0" err="1" smtClean="0"/>
              <a:t>voluptat</a:t>
            </a:r>
            <a:r>
              <a:rPr lang="en-US" dirty="0" smtClean="0"/>
              <a:t> </a:t>
            </a:r>
            <a:r>
              <a:rPr lang="en-US" dirty="0" err="1" smtClean="0"/>
              <a:t>perspis</a:t>
            </a:r>
            <a:r>
              <a:rPr lang="en-US" dirty="0" smtClean="0"/>
              <a:t> </a:t>
            </a:r>
            <a:r>
              <a:rPr lang="en-US" dirty="0" err="1" smtClean="0"/>
              <a:t>velit</a:t>
            </a:r>
            <a:r>
              <a:rPr lang="en-US" dirty="0" smtClean="0"/>
              <a:t> as </a:t>
            </a:r>
            <a:r>
              <a:rPr lang="en-US" dirty="0" err="1" smtClean="0"/>
              <a:t>ut</a:t>
            </a:r>
            <a:r>
              <a:rPr lang="en-US" dirty="0" smtClean="0"/>
              <a:t> ea se a </a:t>
            </a:r>
            <a:r>
              <a:rPr lang="en-US" dirty="0" err="1" smtClean="0"/>
              <a:t>que</a:t>
            </a:r>
            <a:r>
              <a:rPr lang="en-US" dirty="0" smtClean="0"/>
              <a:t> </a:t>
            </a:r>
            <a:r>
              <a:rPr lang="en-US" dirty="0" err="1" smtClean="0"/>
              <a:t>debis</a:t>
            </a:r>
            <a:r>
              <a:rPr lang="en-US" dirty="0" smtClean="0"/>
              <a:t> </a:t>
            </a:r>
            <a:r>
              <a:rPr lang="en-US" dirty="0" err="1" smtClean="0"/>
              <a:t>aut</a:t>
            </a:r>
            <a:r>
              <a:rPr lang="en-US" dirty="0" smtClean="0"/>
              <a:t> </a:t>
            </a:r>
            <a:r>
              <a:rPr lang="en-US" dirty="0" err="1" smtClean="0"/>
              <a:t>doluptaque</a:t>
            </a:r>
            <a:r>
              <a:rPr lang="en-US" dirty="0" smtClean="0"/>
              <a:t> quam </a:t>
            </a:r>
            <a:r>
              <a:rPr lang="en-US" dirty="0" err="1" smtClean="0"/>
              <a:t>harci</a:t>
            </a:r>
            <a:r>
              <a:rPr lang="en-US" dirty="0" smtClean="0"/>
              <a:t> </a:t>
            </a:r>
            <a:r>
              <a:rPr lang="en-US" dirty="0" err="1" smtClean="0"/>
              <a:t>berferae</a:t>
            </a:r>
            <a:r>
              <a:rPr lang="en-US" dirty="0" smtClean="0"/>
              <a:t> </a:t>
            </a:r>
            <a:r>
              <a:rPr lang="en-US" dirty="0" err="1" smtClean="0"/>
              <a:t>autem</a:t>
            </a:r>
            <a:r>
              <a:rPr lang="en-US" dirty="0" smtClean="0"/>
              <a:t> quae.</a:t>
            </a:r>
            <a:endParaRPr lang="en-US" dirty="0"/>
          </a:p>
        </p:txBody>
      </p:sp>
      <p:sp>
        <p:nvSpPr>
          <p:cNvPr id="9" name="Text Placeholder 10"/>
          <p:cNvSpPr>
            <a:spLocks noGrp="1"/>
          </p:cNvSpPr>
          <p:nvPr>
            <p:ph type="body" sz="quarter" idx="15" hasCustomPrompt="1"/>
          </p:nvPr>
        </p:nvSpPr>
        <p:spPr>
          <a:xfrm>
            <a:off x="6755155" y="1822728"/>
            <a:ext cx="2159000" cy="3008313"/>
          </a:xfrm>
        </p:spPr>
        <p:txBody>
          <a:bodyPr tIns="137160">
            <a:normAutofit/>
          </a:bodyPr>
          <a:lstStyle>
            <a:lvl1pPr marL="228600" indent="-210312">
              <a:spcAft>
                <a:spcPts val="200"/>
              </a:spcAft>
              <a:buClr>
                <a:srgbClr val="DA291C"/>
              </a:buClr>
              <a:buSzPct val="80000"/>
              <a:buFont typeface="Wingdings" charset="2"/>
              <a:buChar char="u"/>
              <a:defRPr sz="1000">
                <a:solidFill>
                  <a:srgbClr val="000000"/>
                </a:solidFill>
              </a:defRPr>
            </a:lvl1pPr>
          </a:lstStyle>
          <a:p>
            <a:pPr lvl="0"/>
            <a:r>
              <a:rPr lang="en-US" dirty="0" smtClean="0"/>
              <a:t>Nam et </a:t>
            </a:r>
            <a:r>
              <a:rPr lang="en-US" dirty="0" err="1" smtClean="0"/>
              <a:t>aut</a:t>
            </a:r>
            <a:r>
              <a:rPr lang="en-US" dirty="0" smtClean="0"/>
              <a:t> </a:t>
            </a:r>
            <a:r>
              <a:rPr lang="en-US" dirty="0" err="1" smtClean="0"/>
              <a:t>omnimos</a:t>
            </a:r>
            <a:r>
              <a:rPr lang="en-US" dirty="0" smtClean="0"/>
              <a:t> </a:t>
            </a:r>
            <a:r>
              <a:rPr lang="en-US" dirty="0" err="1" smtClean="0"/>
              <a:t>tium</a:t>
            </a:r>
            <a:r>
              <a:rPr lang="en-US" dirty="0" smtClean="0"/>
              <a:t> </a:t>
            </a:r>
            <a:r>
              <a:rPr lang="en-US" dirty="0" err="1" smtClean="0"/>
              <a:t>quodi</a:t>
            </a:r>
            <a:r>
              <a:rPr lang="en-US" dirty="0" smtClean="0"/>
              <a:t> </a:t>
            </a:r>
            <a:r>
              <a:rPr lang="en-US" dirty="0" err="1" smtClean="0"/>
              <a:t>ae</a:t>
            </a:r>
            <a:r>
              <a:rPr lang="en-US" dirty="0" smtClean="0"/>
              <a:t> </a:t>
            </a:r>
            <a:r>
              <a:rPr lang="en-US" dirty="0" err="1" smtClean="0"/>
              <a:t>volut</a:t>
            </a:r>
            <a:r>
              <a:rPr lang="en-US" dirty="0" smtClean="0"/>
              <a:t> tem quo </a:t>
            </a:r>
            <a:r>
              <a:rPr lang="en-US" dirty="0" err="1" smtClean="0"/>
              <a:t>alibusaecte</a:t>
            </a:r>
            <a:r>
              <a:rPr lang="en-US" dirty="0" smtClean="0"/>
              <a:t> pit </a:t>
            </a:r>
            <a:r>
              <a:rPr lang="en-US" dirty="0" err="1" smtClean="0"/>
              <a:t>dores</a:t>
            </a:r>
            <a:r>
              <a:rPr lang="en-US" dirty="0" smtClean="0"/>
              <a:t>.</a:t>
            </a:r>
          </a:p>
          <a:p>
            <a:pPr lvl="0"/>
            <a:r>
              <a:rPr lang="en-US" dirty="0" smtClean="0"/>
              <a:t>Nam et </a:t>
            </a:r>
            <a:r>
              <a:rPr lang="en-US" dirty="0" err="1" smtClean="0"/>
              <a:t>aut</a:t>
            </a:r>
            <a:r>
              <a:rPr lang="en-US" dirty="0" smtClean="0"/>
              <a:t> </a:t>
            </a:r>
            <a:r>
              <a:rPr lang="en-US" dirty="0" err="1" smtClean="0"/>
              <a:t>omnimos</a:t>
            </a:r>
            <a:r>
              <a:rPr lang="en-US" dirty="0" smtClean="0"/>
              <a:t> </a:t>
            </a:r>
            <a:r>
              <a:rPr lang="en-US" dirty="0" err="1" smtClean="0"/>
              <a:t>tium</a:t>
            </a:r>
            <a:r>
              <a:rPr lang="en-US" dirty="0" smtClean="0"/>
              <a:t> </a:t>
            </a:r>
            <a:r>
              <a:rPr lang="en-US" dirty="0" err="1" smtClean="0"/>
              <a:t>alibusaecte</a:t>
            </a:r>
            <a:r>
              <a:rPr lang="en-US" dirty="0" smtClean="0"/>
              <a:t> pit </a:t>
            </a:r>
            <a:r>
              <a:rPr lang="en-US" dirty="0" err="1" smtClean="0"/>
              <a:t>dores</a:t>
            </a:r>
            <a:r>
              <a:rPr lang="en-US" dirty="0" smtClean="0"/>
              <a:t>.</a:t>
            </a:r>
          </a:p>
          <a:p>
            <a:pPr lvl="0"/>
            <a:r>
              <a:rPr lang="en-US" dirty="0" smtClean="0"/>
              <a:t>Nam et </a:t>
            </a:r>
            <a:r>
              <a:rPr lang="en-US" dirty="0" err="1" smtClean="0"/>
              <a:t>aut</a:t>
            </a:r>
            <a:r>
              <a:rPr lang="en-US" dirty="0" smtClean="0"/>
              <a:t> </a:t>
            </a:r>
            <a:r>
              <a:rPr lang="en-US" dirty="0" err="1" smtClean="0"/>
              <a:t>omnimos</a:t>
            </a:r>
            <a:r>
              <a:rPr lang="en-US" dirty="0" smtClean="0"/>
              <a:t> </a:t>
            </a:r>
            <a:r>
              <a:rPr lang="en-US" dirty="0" err="1" smtClean="0"/>
              <a:t>tium</a:t>
            </a:r>
            <a:r>
              <a:rPr lang="en-US" dirty="0" smtClean="0"/>
              <a:t> </a:t>
            </a:r>
            <a:r>
              <a:rPr lang="en-US" dirty="0" err="1" smtClean="0"/>
              <a:t>dicid</a:t>
            </a:r>
            <a:r>
              <a:rPr lang="en-US" dirty="0" smtClean="0"/>
              <a:t> qui </a:t>
            </a:r>
            <a:r>
              <a:rPr lang="en-US" dirty="0" err="1" smtClean="0"/>
              <a:t>conse</a:t>
            </a:r>
            <a:r>
              <a:rPr lang="en-US" dirty="0" smtClean="0"/>
              <a:t> </a:t>
            </a:r>
            <a:r>
              <a:rPr lang="en-US" dirty="0" err="1" smtClean="0"/>
              <a:t>imus</a:t>
            </a:r>
            <a:r>
              <a:rPr lang="en-US" dirty="0" smtClean="0"/>
              <a:t> </a:t>
            </a:r>
            <a:r>
              <a:rPr lang="en-US" dirty="0" err="1" smtClean="0"/>
              <a:t>dus</a:t>
            </a:r>
            <a:r>
              <a:rPr lang="en-US" dirty="0" smtClean="0"/>
              <a:t> is </a:t>
            </a:r>
            <a:r>
              <a:rPr lang="en-US" dirty="0" err="1" smtClean="0"/>
              <a:t>alibusaecte</a:t>
            </a:r>
            <a:r>
              <a:rPr lang="en-US" dirty="0" smtClean="0"/>
              <a:t> pit </a:t>
            </a:r>
            <a:r>
              <a:rPr lang="en-US" dirty="0" err="1" smtClean="0"/>
              <a:t>dores</a:t>
            </a:r>
            <a:r>
              <a:rPr lang="en-US" dirty="0" smtClean="0"/>
              <a:t>.</a:t>
            </a:r>
          </a:p>
          <a:p>
            <a:pPr lvl="0"/>
            <a:r>
              <a:rPr lang="en-US" dirty="0" smtClean="0"/>
              <a:t>Nam et </a:t>
            </a:r>
            <a:r>
              <a:rPr lang="en-US" dirty="0" err="1" smtClean="0"/>
              <a:t>aut</a:t>
            </a:r>
            <a:r>
              <a:rPr lang="en-US" dirty="0" smtClean="0"/>
              <a:t> </a:t>
            </a:r>
            <a:r>
              <a:rPr lang="en-US" dirty="0" err="1" smtClean="0"/>
              <a:t>omnimos</a:t>
            </a:r>
            <a:r>
              <a:rPr lang="en-US" dirty="0" smtClean="0"/>
              <a:t> </a:t>
            </a:r>
            <a:r>
              <a:rPr lang="en-US" dirty="0" err="1" smtClean="0"/>
              <a:t>tium</a:t>
            </a:r>
            <a:r>
              <a:rPr lang="en-US" dirty="0" smtClean="0"/>
              <a:t> </a:t>
            </a:r>
            <a:r>
              <a:rPr lang="en-US" dirty="0" err="1" smtClean="0"/>
              <a:t>alibusaecte</a:t>
            </a:r>
            <a:r>
              <a:rPr lang="en-US" dirty="0" smtClean="0"/>
              <a:t> pit </a:t>
            </a:r>
            <a:r>
              <a:rPr lang="en-US" dirty="0" err="1" smtClean="0"/>
              <a:t>dores</a:t>
            </a:r>
            <a:r>
              <a:rPr lang="en-US" dirty="0" smtClean="0"/>
              <a:t>. test</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Hitachi, Ltd. | A global technology leader</a:t>
            </a:r>
            <a:endParaRPr lang="en-US" dirty="0"/>
          </a:p>
        </p:txBody>
      </p:sp>
      <p:sp>
        <p:nvSpPr>
          <p:cNvPr id="3" name="Date Placeholder 2"/>
          <p:cNvSpPr>
            <a:spLocks noGrp="1"/>
          </p:cNvSpPr>
          <p:nvPr>
            <p:ph type="dt" sz="half" idx="10"/>
          </p:nvPr>
        </p:nvSpPr>
        <p:spPr/>
        <p:txBody>
          <a:bodyPr/>
          <a:lstStyle/>
          <a:p>
            <a:fld id="{2418E9A7-1077-724C-A515-BCF33D122AFC}" type="datetime1">
              <a:rPr lang="en-US" smtClean="0"/>
              <a:pPr/>
              <a:t>10/28/2014</a:t>
            </a:fld>
            <a:endParaRPr lang="en-US" dirty="0"/>
          </a:p>
        </p:txBody>
      </p:sp>
      <p:sp>
        <p:nvSpPr>
          <p:cNvPr id="4" name="Slide Number Placeholder 3"/>
          <p:cNvSpPr>
            <a:spLocks noGrp="1"/>
          </p:cNvSpPr>
          <p:nvPr>
            <p:ph type="sldNum" sz="quarter" idx="11"/>
          </p:nvPr>
        </p:nvSpPr>
        <p:spPr/>
        <p:txBody>
          <a:bodyPr/>
          <a:lstStyle/>
          <a:p>
            <a:fld id="{4D82F6D6-BD64-564F-BDB4-3E98167DF08D}" type="slidenum">
              <a:rPr lang="en-US" smtClean="0"/>
              <a:pPr/>
              <a:t>‹#›</a:t>
            </a:fld>
            <a:endParaRPr lang="en-US" dirty="0"/>
          </a:p>
        </p:txBody>
      </p:sp>
      <p:sp>
        <p:nvSpPr>
          <p:cNvPr id="7" name="Text Placeholder 12"/>
          <p:cNvSpPr>
            <a:spLocks noGrp="1"/>
          </p:cNvSpPr>
          <p:nvPr>
            <p:ph type="body" sz="quarter" idx="12" hasCustomPrompt="1"/>
          </p:nvPr>
        </p:nvSpPr>
        <p:spPr>
          <a:xfrm>
            <a:off x="682479" y="1137669"/>
            <a:ext cx="7848934" cy="311588"/>
          </a:xfrm>
        </p:spPr>
        <p:txBody>
          <a:bodyPr lIns="0" tIns="0" rIns="0" bIns="0">
            <a:normAutofit/>
          </a:bodyPr>
          <a:lstStyle>
            <a:lvl1pPr marL="0" indent="0">
              <a:spcBef>
                <a:spcPts val="0"/>
              </a:spcBef>
              <a:buFontTx/>
              <a:buNone/>
              <a:defRPr sz="1600" baseline="0"/>
            </a:lvl1pPr>
          </a:lstStyle>
          <a:p>
            <a:pPr lvl="0"/>
            <a:r>
              <a:rPr lang="en-US" dirty="0" err="1" smtClean="0"/>
              <a:t>Icit</a:t>
            </a:r>
            <a:r>
              <a:rPr lang="en-US" dirty="0" smtClean="0"/>
              <a:t>, </a:t>
            </a:r>
            <a:r>
              <a:rPr lang="en-US" dirty="0" err="1" smtClean="0"/>
              <a:t>Ipiene</a:t>
            </a:r>
            <a:r>
              <a:rPr lang="en-US" dirty="0" smtClean="0"/>
              <a:t> Et </a:t>
            </a:r>
            <a:r>
              <a:rPr lang="en-US" dirty="0" err="1" smtClean="0"/>
              <a:t>Hil</a:t>
            </a:r>
            <a:r>
              <a:rPr lang="en-US" dirty="0" smtClean="0"/>
              <a:t> Et Et </a:t>
            </a:r>
            <a:r>
              <a:rPr lang="en-US" dirty="0" err="1" smtClean="0"/>
              <a:t>Accatempost</a:t>
            </a:r>
            <a:r>
              <a:rPr lang="en-US" dirty="0" smtClean="0"/>
              <a:t> Qui </a:t>
            </a:r>
            <a:r>
              <a:rPr lang="en-US" dirty="0" err="1" smtClean="0"/>
              <a:t>Oluptatem</a:t>
            </a:r>
            <a:r>
              <a:rPr lang="en-US" dirty="0" smtClean="0"/>
              <a:t> </a:t>
            </a:r>
            <a:r>
              <a:rPr lang="en-US" dirty="0" err="1" smtClean="0"/>
              <a:t>Hil</a:t>
            </a:r>
            <a:r>
              <a:rPr lang="en-US" dirty="0" smtClean="0"/>
              <a:t> </a:t>
            </a:r>
            <a:r>
              <a:rPr lang="en-US" dirty="0" err="1" smtClean="0"/>
              <a:t>Exerspit</a:t>
            </a:r>
            <a:r>
              <a:rPr lang="en-US" dirty="0" smtClean="0"/>
              <a:t>.</a:t>
            </a:r>
            <a:endParaRPr lang="en-US" dirty="0"/>
          </a:p>
        </p:txBody>
      </p:sp>
      <p:sp>
        <p:nvSpPr>
          <p:cNvPr id="8" name="Text Placeholder 12"/>
          <p:cNvSpPr>
            <a:spLocks noGrp="1"/>
          </p:cNvSpPr>
          <p:nvPr>
            <p:ph type="body" sz="quarter" idx="13" hasCustomPrompt="1"/>
          </p:nvPr>
        </p:nvSpPr>
        <p:spPr>
          <a:xfrm>
            <a:off x="682479" y="1753214"/>
            <a:ext cx="5799837" cy="1184259"/>
          </a:xfrm>
        </p:spPr>
        <p:txBody>
          <a:bodyPr lIns="0" tIns="0" rIns="0" bIns="0">
            <a:normAutofit/>
          </a:bodyPr>
          <a:lstStyle>
            <a:lvl1pPr marL="0" indent="0">
              <a:spcBef>
                <a:spcPts val="0"/>
              </a:spcBef>
              <a:buFontTx/>
              <a:buNone/>
              <a:defRPr sz="1600" baseline="0">
                <a:solidFill>
                  <a:srgbClr val="DA291C"/>
                </a:solidFill>
              </a:defRPr>
            </a:lvl1pPr>
          </a:lstStyle>
          <a:p>
            <a:pPr lvl="0"/>
            <a:r>
              <a:rPr lang="en-US" dirty="0" err="1" smtClean="0"/>
              <a:t>Xim</a:t>
            </a:r>
            <a:r>
              <a:rPr lang="en-US" dirty="0" smtClean="0"/>
              <a:t> quo </a:t>
            </a:r>
            <a:r>
              <a:rPr lang="en-US" dirty="0" err="1" smtClean="0"/>
              <a:t>ipsanducit</a:t>
            </a:r>
            <a:r>
              <a:rPr lang="en-US" dirty="0" smtClean="0"/>
              <a:t> </a:t>
            </a:r>
            <a:r>
              <a:rPr lang="en-US" dirty="0" err="1" smtClean="0"/>
              <a:t>fugitatet</a:t>
            </a:r>
            <a:r>
              <a:rPr lang="en-US" dirty="0" smtClean="0"/>
              <a:t> </a:t>
            </a:r>
            <a:r>
              <a:rPr lang="en-US" dirty="0" err="1" smtClean="0"/>
              <a:t>daeruste</a:t>
            </a:r>
            <a:r>
              <a:rPr lang="en-US" dirty="0" smtClean="0"/>
              <a:t> </a:t>
            </a:r>
            <a:r>
              <a:rPr lang="en-US" dirty="0" err="1" smtClean="0"/>
              <a:t>corerest</a:t>
            </a:r>
            <a:r>
              <a:rPr lang="en-US" dirty="0" smtClean="0"/>
              <a:t>, </a:t>
            </a:r>
            <a:r>
              <a:rPr lang="en-US" dirty="0" err="1" smtClean="0"/>
              <a:t>idello</a:t>
            </a:r>
            <a:r>
              <a:rPr lang="en-US" dirty="0" smtClean="0"/>
              <a:t> </a:t>
            </a:r>
            <a:r>
              <a:rPr lang="en-US" dirty="0" err="1" smtClean="0"/>
              <a:t>incim</a:t>
            </a:r>
            <a:r>
              <a:rPr lang="en-US" dirty="0" smtClean="0"/>
              <a:t> et et </a:t>
            </a:r>
            <a:r>
              <a:rPr lang="en-US" dirty="0" err="1" smtClean="0"/>
              <a:t>harciatus</a:t>
            </a:r>
            <a:r>
              <a:rPr lang="en-US" dirty="0" smtClean="0"/>
              <a:t>. </a:t>
            </a:r>
            <a:r>
              <a:rPr lang="en-US" dirty="0" err="1" smtClean="0"/>
              <a:t>Giatumque</a:t>
            </a:r>
            <a:r>
              <a:rPr lang="en-US" dirty="0" smtClean="0"/>
              <a:t> ides min </a:t>
            </a:r>
            <a:r>
              <a:rPr lang="en-US" dirty="0" err="1" smtClean="0"/>
              <a:t>pra</a:t>
            </a:r>
            <a:r>
              <a:rPr lang="en-US" dirty="0" smtClean="0"/>
              <a:t> </a:t>
            </a:r>
            <a:r>
              <a:rPr lang="en-US" dirty="0" err="1" smtClean="0"/>
              <a:t>quaspellanis</a:t>
            </a:r>
            <a:r>
              <a:rPr lang="en-US" dirty="0" smtClean="0"/>
              <a:t> </a:t>
            </a:r>
            <a:r>
              <a:rPr lang="en-US" dirty="0" err="1" smtClean="0"/>
              <a:t>es</a:t>
            </a:r>
            <a:r>
              <a:rPr lang="en-US" dirty="0" smtClean="0"/>
              <a:t> ea </a:t>
            </a:r>
            <a:r>
              <a:rPr lang="en-US" dirty="0" err="1" smtClean="0"/>
              <a:t>voluptat</a:t>
            </a:r>
            <a:r>
              <a:rPr lang="en-US" dirty="0" smtClean="0"/>
              <a:t> </a:t>
            </a:r>
            <a:r>
              <a:rPr lang="en-US" dirty="0" err="1" smtClean="0"/>
              <a:t>perspis</a:t>
            </a:r>
            <a:r>
              <a:rPr lang="en-US" dirty="0" smtClean="0"/>
              <a:t> </a:t>
            </a:r>
            <a:r>
              <a:rPr lang="en-US" dirty="0" err="1" smtClean="0"/>
              <a:t>velit</a:t>
            </a:r>
            <a:r>
              <a:rPr lang="en-US" dirty="0" smtClean="0"/>
              <a:t> as </a:t>
            </a:r>
            <a:r>
              <a:rPr lang="en-US" dirty="0" err="1" smtClean="0"/>
              <a:t>ut</a:t>
            </a:r>
            <a:r>
              <a:rPr lang="en-US" dirty="0" smtClean="0"/>
              <a:t> ea se a </a:t>
            </a:r>
            <a:r>
              <a:rPr lang="en-US" dirty="0" err="1" smtClean="0"/>
              <a:t>que</a:t>
            </a:r>
            <a:r>
              <a:rPr lang="en-US" dirty="0" smtClean="0"/>
              <a:t> </a:t>
            </a:r>
            <a:r>
              <a:rPr lang="en-US" dirty="0" err="1" smtClean="0"/>
              <a:t>debis</a:t>
            </a:r>
            <a:r>
              <a:rPr lang="en-US" dirty="0" smtClean="0"/>
              <a:t> </a:t>
            </a:r>
            <a:r>
              <a:rPr lang="en-US" dirty="0" err="1" smtClean="0"/>
              <a:t>aut</a:t>
            </a:r>
            <a:r>
              <a:rPr lang="en-US" dirty="0" smtClean="0"/>
              <a:t> </a:t>
            </a:r>
            <a:r>
              <a:rPr lang="en-US" dirty="0" err="1" smtClean="0"/>
              <a:t>doluptaque</a:t>
            </a:r>
            <a:r>
              <a:rPr lang="en-US" dirty="0" smtClean="0"/>
              <a:t> quam </a:t>
            </a:r>
            <a:r>
              <a:rPr lang="en-US" dirty="0" err="1" smtClean="0"/>
              <a:t>harci</a:t>
            </a:r>
            <a:r>
              <a:rPr lang="en-US" dirty="0" smtClean="0"/>
              <a:t> </a:t>
            </a:r>
            <a:r>
              <a:rPr lang="en-US" dirty="0" err="1" smtClean="0"/>
              <a:t>berferae</a:t>
            </a:r>
            <a:r>
              <a:rPr lang="en-US" dirty="0" smtClean="0"/>
              <a:t> </a:t>
            </a:r>
            <a:r>
              <a:rPr lang="en-US" dirty="0" err="1" smtClean="0"/>
              <a:t>autem</a:t>
            </a:r>
            <a:r>
              <a:rPr lang="en-US" dirty="0" smtClean="0"/>
              <a:t> quae.</a:t>
            </a:r>
            <a:endParaRPr lang="en-US" dirty="0"/>
          </a:p>
        </p:txBody>
      </p:sp>
      <p:sp>
        <p:nvSpPr>
          <p:cNvPr id="14" name="Rectangle 13"/>
          <p:cNvSpPr/>
          <p:nvPr userDrawn="1"/>
        </p:nvSpPr>
        <p:spPr>
          <a:xfrm>
            <a:off x="6755228" y="1822728"/>
            <a:ext cx="2158927" cy="3007968"/>
          </a:xfrm>
          <a:prstGeom prst="rect">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5" hasCustomPrompt="1"/>
          </p:nvPr>
        </p:nvSpPr>
        <p:spPr>
          <a:xfrm>
            <a:off x="6755155" y="1822728"/>
            <a:ext cx="2159000" cy="3008313"/>
          </a:xfrm>
        </p:spPr>
        <p:txBody>
          <a:bodyPr tIns="137160">
            <a:normAutofit/>
          </a:bodyPr>
          <a:lstStyle>
            <a:lvl1pPr marL="228600" indent="-210312">
              <a:spcAft>
                <a:spcPts val="200"/>
              </a:spcAft>
              <a:buSzPct val="80000"/>
              <a:buFont typeface="Wingdings" charset="2"/>
              <a:buChar char="u"/>
              <a:defRPr sz="1000">
                <a:solidFill>
                  <a:srgbClr val="FFFFFF"/>
                </a:solidFill>
              </a:defRPr>
            </a:lvl1pPr>
          </a:lstStyle>
          <a:p>
            <a:pPr lvl="0"/>
            <a:r>
              <a:rPr lang="en-US" dirty="0" smtClean="0"/>
              <a:t>Nam et </a:t>
            </a:r>
            <a:r>
              <a:rPr lang="en-US" dirty="0" err="1" smtClean="0"/>
              <a:t>aut</a:t>
            </a:r>
            <a:r>
              <a:rPr lang="en-US" dirty="0" smtClean="0"/>
              <a:t> </a:t>
            </a:r>
            <a:r>
              <a:rPr lang="en-US" dirty="0" err="1" smtClean="0"/>
              <a:t>omnimos</a:t>
            </a:r>
            <a:r>
              <a:rPr lang="en-US" dirty="0" smtClean="0"/>
              <a:t> </a:t>
            </a:r>
            <a:r>
              <a:rPr lang="en-US" dirty="0" err="1" smtClean="0"/>
              <a:t>tium</a:t>
            </a:r>
            <a:r>
              <a:rPr lang="en-US" dirty="0" smtClean="0"/>
              <a:t> </a:t>
            </a:r>
            <a:r>
              <a:rPr lang="en-US" dirty="0" err="1" smtClean="0"/>
              <a:t>quodi</a:t>
            </a:r>
            <a:r>
              <a:rPr lang="en-US" dirty="0" smtClean="0"/>
              <a:t> </a:t>
            </a:r>
            <a:r>
              <a:rPr lang="en-US" dirty="0" err="1" smtClean="0"/>
              <a:t>ae</a:t>
            </a:r>
            <a:r>
              <a:rPr lang="en-US" dirty="0" smtClean="0"/>
              <a:t> </a:t>
            </a:r>
            <a:r>
              <a:rPr lang="en-US" dirty="0" err="1" smtClean="0"/>
              <a:t>volut</a:t>
            </a:r>
            <a:r>
              <a:rPr lang="en-US" dirty="0" smtClean="0"/>
              <a:t> tem quo </a:t>
            </a:r>
            <a:r>
              <a:rPr lang="en-US" dirty="0" err="1" smtClean="0"/>
              <a:t>alibusaecte</a:t>
            </a:r>
            <a:r>
              <a:rPr lang="en-US" dirty="0" smtClean="0"/>
              <a:t> pit </a:t>
            </a:r>
            <a:r>
              <a:rPr lang="en-US" dirty="0" err="1" smtClean="0"/>
              <a:t>dores</a:t>
            </a:r>
            <a:r>
              <a:rPr lang="en-US" dirty="0" smtClean="0"/>
              <a:t>.</a:t>
            </a:r>
          </a:p>
          <a:p>
            <a:pPr lvl="0"/>
            <a:r>
              <a:rPr lang="en-US" dirty="0" smtClean="0"/>
              <a:t>Nam et </a:t>
            </a:r>
            <a:r>
              <a:rPr lang="en-US" dirty="0" err="1" smtClean="0"/>
              <a:t>aut</a:t>
            </a:r>
            <a:r>
              <a:rPr lang="en-US" dirty="0" smtClean="0"/>
              <a:t> </a:t>
            </a:r>
            <a:r>
              <a:rPr lang="en-US" dirty="0" err="1" smtClean="0"/>
              <a:t>omnimos</a:t>
            </a:r>
            <a:r>
              <a:rPr lang="en-US" dirty="0" smtClean="0"/>
              <a:t> </a:t>
            </a:r>
            <a:r>
              <a:rPr lang="en-US" dirty="0" err="1" smtClean="0"/>
              <a:t>tium</a:t>
            </a:r>
            <a:r>
              <a:rPr lang="en-US" dirty="0" smtClean="0"/>
              <a:t> </a:t>
            </a:r>
            <a:r>
              <a:rPr lang="en-US" dirty="0" err="1" smtClean="0"/>
              <a:t>alibusaecte</a:t>
            </a:r>
            <a:r>
              <a:rPr lang="en-US" dirty="0" smtClean="0"/>
              <a:t> pit </a:t>
            </a:r>
            <a:r>
              <a:rPr lang="en-US" dirty="0" err="1" smtClean="0"/>
              <a:t>dores</a:t>
            </a:r>
            <a:r>
              <a:rPr lang="en-US" dirty="0" smtClean="0"/>
              <a:t>.</a:t>
            </a:r>
          </a:p>
          <a:p>
            <a:pPr lvl="0"/>
            <a:r>
              <a:rPr lang="en-US" dirty="0" smtClean="0"/>
              <a:t>Nam et </a:t>
            </a:r>
            <a:r>
              <a:rPr lang="en-US" dirty="0" err="1" smtClean="0"/>
              <a:t>aut</a:t>
            </a:r>
            <a:r>
              <a:rPr lang="en-US" dirty="0" smtClean="0"/>
              <a:t> </a:t>
            </a:r>
            <a:r>
              <a:rPr lang="en-US" dirty="0" err="1" smtClean="0"/>
              <a:t>omnimos</a:t>
            </a:r>
            <a:r>
              <a:rPr lang="en-US" dirty="0" smtClean="0"/>
              <a:t> </a:t>
            </a:r>
            <a:r>
              <a:rPr lang="en-US" dirty="0" err="1" smtClean="0"/>
              <a:t>tium</a:t>
            </a:r>
            <a:r>
              <a:rPr lang="en-US" dirty="0" smtClean="0"/>
              <a:t> </a:t>
            </a:r>
            <a:r>
              <a:rPr lang="en-US" dirty="0" err="1" smtClean="0"/>
              <a:t>dicid</a:t>
            </a:r>
            <a:r>
              <a:rPr lang="en-US" dirty="0" smtClean="0"/>
              <a:t> qui </a:t>
            </a:r>
            <a:r>
              <a:rPr lang="en-US" dirty="0" err="1" smtClean="0"/>
              <a:t>conse</a:t>
            </a:r>
            <a:r>
              <a:rPr lang="en-US" dirty="0" smtClean="0"/>
              <a:t> </a:t>
            </a:r>
            <a:r>
              <a:rPr lang="en-US" dirty="0" err="1" smtClean="0"/>
              <a:t>imus</a:t>
            </a:r>
            <a:r>
              <a:rPr lang="en-US" dirty="0" smtClean="0"/>
              <a:t> </a:t>
            </a:r>
            <a:r>
              <a:rPr lang="en-US" dirty="0" err="1" smtClean="0"/>
              <a:t>dus</a:t>
            </a:r>
            <a:r>
              <a:rPr lang="en-US" dirty="0" smtClean="0"/>
              <a:t> is </a:t>
            </a:r>
            <a:r>
              <a:rPr lang="en-US" dirty="0" err="1" smtClean="0"/>
              <a:t>alibusaecte</a:t>
            </a:r>
            <a:r>
              <a:rPr lang="en-US" dirty="0" smtClean="0"/>
              <a:t> pit </a:t>
            </a:r>
            <a:r>
              <a:rPr lang="en-US" dirty="0" err="1" smtClean="0"/>
              <a:t>dores</a:t>
            </a:r>
            <a:r>
              <a:rPr lang="en-US" dirty="0" smtClean="0"/>
              <a:t>.</a:t>
            </a:r>
          </a:p>
          <a:p>
            <a:pPr lvl="0"/>
            <a:r>
              <a:rPr lang="en-US" dirty="0" smtClean="0"/>
              <a:t>Nam et </a:t>
            </a:r>
            <a:r>
              <a:rPr lang="en-US" dirty="0" err="1" smtClean="0"/>
              <a:t>aut</a:t>
            </a:r>
            <a:r>
              <a:rPr lang="en-US" dirty="0" smtClean="0"/>
              <a:t> </a:t>
            </a:r>
            <a:r>
              <a:rPr lang="en-US" dirty="0" err="1" smtClean="0"/>
              <a:t>omnimos</a:t>
            </a:r>
            <a:r>
              <a:rPr lang="en-US" dirty="0" smtClean="0"/>
              <a:t> </a:t>
            </a:r>
            <a:r>
              <a:rPr lang="en-US" dirty="0" err="1" smtClean="0"/>
              <a:t>tium</a:t>
            </a:r>
            <a:r>
              <a:rPr lang="en-US" dirty="0" smtClean="0"/>
              <a:t> </a:t>
            </a:r>
            <a:r>
              <a:rPr lang="en-US" dirty="0" err="1" smtClean="0"/>
              <a:t>alibusaecte</a:t>
            </a:r>
            <a:r>
              <a:rPr lang="en-US" dirty="0" smtClean="0"/>
              <a:t> pit </a:t>
            </a:r>
            <a:r>
              <a:rPr lang="en-US" dirty="0" err="1" smtClean="0"/>
              <a:t>dores</a:t>
            </a:r>
            <a:r>
              <a:rPr lang="en-US" dirty="0" smtClean="0"/>
              <a:t>. test</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Hitachi, Ltd. | A global technology leader</a:t>
            </a:r>
            <a:endParaRPr lang="en-US" dirty="0"/>
          </a:p>
        </p:txBody>
      </p:sp>
      <p:sp>
        <p:nvSpPr>
          <p:cNvPr id="3" name="Date Placeholder 2"/>
          <p:cNvSpPr>
            <a:spLocks noGrp="1"/>
          </p:cNvSpPr>
          <p:nvPr>
            <p:ph type="dt" sz="half" idx="10"/>
          </p:nvPr>
        </p:nvSpPr>
        <p:spPr/>
        <p:txBody>
          <a:bodyPr/>
          <a:lstStyle/>
          <a:p>
            <a:fld id="{2418E9A7-1077-724C-A515-BCF33D122AFC}" type="datetime1">
              <a:rPr lang="en-US" smtClean="0"/>
              <a:pPr/>
              <a:t>10/28/2014</a:t>
            </a:fld>
            <a:endParaRPr lang="en-US" dirty="0"/>
          </a:p>
        </p:txBody>
      </p:sp>
      <p:sp>
        <p:nvSpPr>
          <p:cNvPr id="4" name="Slide Number Placeholder 3"/>
          <p:cNvSpPr>
            <a:spLocks noGrp="1"/>
          </p:cNvSpPr>
          <p:nvPr>
            <p:ph type="sldNum" sz="quarter" idx="11"/>
          </p:nvPr>
        </p:nvSpPr>
        <p:spPr/>
        <p:txBody>
          <a:bodyPr/>
          <a:lstStyle/>
          <a:p>
            <a:fld id="{4D82F6D6-BD64-564F-BDB4-3E98167DF08D}" type="slidenum">
              <a:rPr lang="en-US" smtClean="0"/>
              <a:pPr/>
              <a:t>‹#›</a:t>
            </a:fld>
            <a:endParaRPr lang="en-US" dirty="0"/>
          </a:p>
        </p:txBody>
      </p:sp>
      <p:sp>
        <p:nvSpPr>
          <p:cNvPr id="7" name="Text Placeholder 12"/>
          <p:cNvSpPr>
            <a:spLocks noGrp="1"/>
          </p:cNvSpPr>
          <p:nvPr>
            <p:ph type="body" sz="quarter" idx="12" hasCustomPrompt="1"/>
          </p:nvPr>
        </p:nvSpPr>
        <p:spPr>
          <a:xfrm>
            <a:off x="682479" y="1137669"/>
            <a:ext cx="7848934" cy="311588"/>
          </a:xfrm>
        </p:spPr>
        <p:txBody>
          <a:bodyPr lIns="0" tIns="0" rIns="0" bIns="0">
            <a:normAutofit/>
          </a:bodyPr>
          <a:lstStyle>
            <a:lvl1pPr marL="0" indent="0">
              <a:spcBef>
                <a:spcPts val="0"/>
              </a:spcBef>
              <a:buFontTx/>
              <a:buNone/>
              <a:defRPr sz="1600" baseline="0"/>
            </a:lvl1pPr>
          </a:lstStyle>
          <a:p>
            <a:pPr lvl="0"/>
            <a:r>
              <a:rPr lang="en-US" dirty="0" err="1" smtClean="0"/>
              <a:t>Icit</a:t>
            </a:r>
            <a:r>
              <a:rPr lang="en-US" dirty="0" smtClean="0"/>
              <a:t>, </a:t>
            </a:r>
            <a:r>
              <a:rPr lang="en-US" dirty="0" err="1" smtClean="0"/>
              <a:t>Ipiene</a:t>
            </a:r>
            <a:r>
              <a:rPr lang="en-US" dirty="0" smtClean="0"/>
              <a:t> Et </a:t>
            </a:r>
            <a:r>
              <a:rPr lang="en-US" dirty="0" err="1" smtClean="0"/>
              <a:t>Hil</a:t>
            </a:r>
            <a:r>
              <a:rPr lang="en-US" dirty="0" smtClean="0"/>
              <a:t> Et Et </a:t>
            </a:r>
            <a:r>
              <a:rPr lang="en-US" dirty="0" err="1" smtClean="0"/>
              <a:t>Accatempost</a:t>
            </a:r>
            <a:r>
              <a:rPr lang="en-US" dirty="0" smtClean="0"/>
              <a:t> Qui </a:t>
            </a:r>
            <a:r>
              <a:rPr lang="en-US" dirty="0" err="1" smtClean="0"/>
              <a:t>Oluptatem</a:t>
            </a:r>
            <a:r>
              <a:rPr lang="en-US" dirty="0" smtClean="0"/>
              <a:t> </a:t>
            </a:r>
            <a:r>
              <a:rPr lang="en-US" dirty="0" err="1" smtClean="0"/>
              <a:t>Hil</a:t>
            </a:r>
            <a:r>
              <a:rPr lang="en-US" dirty="0" smtClean="0"/>
              <a:t> </a:t>
            </a:r>
            <a:r>
              <a:rPr lang="en-US" dirty="0" err="1" smtClean="0"/>
              <a:t>Exerspit</a:t>
            </a:r>
            <a:r>
              <a:rPr lang="en-US" dirty="0" smtClean="0"/>
              <a:t>.</a:t>
            </a:r>
            <a:endParaRPr lang="en-US" dirty="0"/>
          </a:p>
        </p:txBody>
      </p:sp>
      <p:sp>
        <p:nvSpPr>
          <p:cNvPr id="8" name="Text Placeholder 12"/>
          <p:cNvSpPr>
            <a:spLocks noGrp="1"/>
          </p:cNvSpPr>
          <p:nvPr>
            <p:ph type="body" sz="quarter" idx="13" hasCustomPrompt="1"/>
          </p:nvPr>
        </p:nvSpPr>
        <p:spPr>
          <a:xfrm>
            <a:off x="682479" y="1753214"/>
            <a:ext cx="5799837" cy="1184259"/>
          </a:xfrm>
        </p:spPr>
        <p:txBody>
          <a:bodyPr lIns="0" tIns="0" rIns="0" bIns="0">
            <a:normAutofit/>
          </a:bodyPr>
          <a:lstStyle>
            <a:lvl1pPr marL="0" indent="0">
              <a:spcBef>
                <a:spcPts val="0"/>
              </a:spcBef>
              <a:buFontTx/>
              <a:buNone/>
              <a:defRPr sz="1600" baseline="0">
                <a:solidFill>
                  <a:srgbClr val="DA291C"/>
                </a:solidFill>
              </a:defRPr>
            </a:lvl1pPr>
          </a:lstStyle>
          <a:p>
            <a:pPr lvl="0"/>
            <a:r>
              <a:rPr lang="en-US" dirty="0" err="1" smtClean="0"/>
              <a:t>Xim</a:t>
            </a:r>
            <a:r>
              <a:rPr lang="en-US" dirty="0" smtClean="0"/>
              <a:t> quo </a:t>
            </a:r>
            <a:r>
              <a:rPr lang="en-US" dirty="0" err="1" smtClean="0"/>
              <a:t>ipsanducit</a:t>
            </a:r>
            <a:r>
              <a:rPr lang="en-US" dirty="0" smtClean="0"/>
              <a:t> </a:t>
            </a:r>
            <a:r>
              <a:rPr lang="en-US" dirty="0" err="1" smtClean="0"/>
              <a:t>fugitatet</a:t>
            </a:r>
            <a:r>
              <a:rPr lang="en-US" dirty="0" smtClean="0"/>
              <a:t> </a:t>
            </a:r>
            <a:r>
              <a:rPr lang="en-US" dirty="0" err="1" smtClean="0"/>
              <a:t>daeruste</a:t>
            </a:r>
            <a:r>
              <a:rPr lang="en-US" dirty="0" smtClean="0"/>
              <a:t> </a:t>
            </a:r>
            <a:r>
              <a:rPr lang="en-US" dirty="0" err="1" smtClean="0"/>
              <a:t>corerest</a:t>
            </a:r>
            <a:r>
              <a:rPr lang="en-US" dirty="0" smtClean="0"/>
              <a:t>, </a:t>
            </a:r>
            <a:r>
              <a:rPr lang="en-US" dirty="0" err="1" smtClean="0"/>
              <a:t>idello</a:t>
            </a:r>
            <a:r>
              <a:rPr lang="en-US" dirty="0" smtClean="0"/>
              <a:t> </a:t>
            </a:r>
            <a:r>
              <a:rPr lang="en-US" dirty="0" err="1" smtClean="0"/>
              <a:t>incim</a:t>
            </a:r>
            <a:r>
              <a:rPr lang="en-US" dirty="0" smtClean="0"/>
              <a:t> et et </a:t>
            </a:r>
            <a:r>
              <a:rPr lang="en-US" dirty="0" err="1" smtClean="0"/>
              <a:t>harciatus</a:t>
            </a:r>
            <a:r>
              <a:rPr lang="en-US" dirty="0" smtClean="0"/>
              <a:t>. </a:t>
            </a:r>
            <a:r>
              <a:rPr lang="en-US" dirty="0" err="1" smtClean="0"/>
              <a:t>Giatumque</a:t>
            </a:r>
            <a:r>
              <a:rPr lang="en-US" dirty="0" smtClean="0"/>
              <a:t> ides min </a:t>
            </a:r>
            <a:r>
              <a:rPr lang="en-US" dirty="0" err="1" smtClean="0"/>
              <a:t>pra</a:t>
            </a:r>
            <a:r>
              <a:rPr lang="en-US" dirty="0" smtClean="0"/>
              <a:t> </a:t>
            </a:r>
            <a:r>
              <a:rPr lang="en-US" dirty="0" err="1" smtClean="0"/>
              <a:t>quaspellanis</a:t>
            </a:r>
            <a:r>
              <a:rPr lang="en-US" dirty="0" smtClean="0"/>
              <a:t> </a:t>
            </a:r>
            <a:r>
              <a:rPr lang="en-US" dirty="0" err="1" smtClean="0"/>
              <a:t>es</a:t>
            </a:r>
            <a:r>
              <a:rPr lang="en-US" dirty="0" smtClean="0"/>
              <a:t> ea </a:t>
            </a:r>
            <a:r>
              <a:rPr lang="en-US" dirty="0" err="1" smtClean="0"/>
              <a:t>voluptat</a:t>
            </a:r>
            <a:r>
              <a:rPr lang="en-US" dirty="0" smtClean="0"/>
              <a:t> </a:t>
            </a:r>
            <a:r>
              <a:rPr lang="en-US" dirty="0" err="1" smtClean="0"/>
              <a:t>perspis</a:t>
            </a:r>
            <a:r>
              <a:rPr lang="en-US" dirty="0" smtClean="0"/>
              <a:t> </a:t>
            </a:r>
            <a:r>
              <a:rPr lang="en-US" dirty="0" err="1" smtClean="0"/>
              <a:t>velit</a:t>
            </a:r>
            <a:r>
              <a:rPr lang="en-US" dirty="0" smtClean="0"/>
              <a:t> as </a:t>
            </a:r>
            <a:r>
              <a:rPr lang="en-US" dirty="0" err="1" smtClean="0"/>
              <a:t>ut</a:t>
            </a:r>
            <a:r>
              <a:rPr lang="en-US" dirty="0" smtClean="0"/>
              <a:t> ea se a </a:t>
            </a:r>
            <a:r>
              <a:rPr lang="en-US" dirty="0" err="1" smtClean="0"/>
              <a:t>que</a:t>
            </a:r>
            <a:r>
              <a:rPr lang="en-US" dirty="0" smtClean="0"/>
              <a:t> </a:t>
            </a:r>
            <a:r>
              <a:rPr lang="en-US" dirty="0" err="1" smtClean="0"/>
              <a:t>debis</a:t>
            </a:r>
            <a:r>
              <a:rPr lang="en-US" dirty="0" smtClean="0"/>
              <a:t> </a:t>
            </a:r>
            <a:r>
              <a:rPr lang="en-US" dirty="0" err="1" smtClean="0"/>
              <a:t>aut</a:t>
            </a:r>
            <a:r>
              <a:rPr lang="en-US" dirty="0" smtClean="0"/>
              <a:t> </a:t>
            </a:r>
            <a:r>
              <a:rPr lang="en-US" dirty="0" err="1" smtClean="0"/>
              <a:t>doluptaque</a:t>
            </a:r>
            <a:r>
              <a:rPr lang="en-US" dirty="0" smtClean="0"/>
              <a:t> quam </a:t>
            </a:r>
            <a:r>
              <a:rPr lang="en-US" dirty="0" err="1" smtClean="0"/>
              <a:t>harci</a:t>
            </a:r>
            <a:r>
              <a:rPr lang="en-US" dirty="0" smtClean="0"/>
              <a:t> </a:t>
            </a:r>
            <a:r>
              <a:rPr lang="en-US" dirty="0" err="1" smtClean="0"/>
              <a:t>berferae</a:t>
            </a:r>
            <a:r>
              <a:rPr lang="en-US" dirty="0" smtClean="0"/>
              <a:t> </a:t>
            </a:r>
            <a:r>
              <a:rPr lang="en-US" dirty="0" err="1" smtClean="0"/>
              <a:t>autem</a:t>
            </a:r>
            <a:r>
              <a:rPr lang="en-US" dirty="0" smtClean="0"/>
              <a:t> quae.</a:t>
            </a:r>
            <a:endParaRPr lang="en-US" dirty="0"/>
          </a:p>
        </p:txBody>
      </p:sp>
      <p:sp>
        <p:nvSpPr>
          <p:cNvPr id="9" name="Rectangle 8"/>
          <p:cNvSpPr/>
          <p:nvPr userDrawn="1"/>
        </p:nvSpPr>
        <p:spPr>
          <a:xfrm>
            <a:off x="6755155" y="1823073"/>
            <a:ext cx="2158927" cy="3007968"/>
          </a:xfrm>
          <a:prstGeom prst="rect">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5" hasCustomPrompt="1"/>
          </p:nvPr>
        </p:nvSpPr>
        <p:spPr>
          <a:xfrm>
            <a:off x="6755155" y="1822728"/>
            <a:ext cx="2159000" cy="3008313"/>
          </a:xfrm>
        </p:spPr>
        <p:txBody>
          <a:bodyPr tIns="137160">
            <a:normAutofit/>
          </a:bodyPr>
          <a:lstStyle>
            <a:lvl1pPr marL="228600" indent="-210312">
              <a:spcAft>
                <a:spcPts val="200"/>
              </a:spcAft>
              <a:buSzPct val="80000"/>
              <a:buFont typeface="Wingdings" charset="2"/>
              <a:buChar char="u"/>
              <a:defRPr sz="1000">
                <a:solidFill>
                  <a:srgbClr val="FFFFFF"/>
                </a:solidFill>
              </a:defRPr>
            </a:lvl1pPr>
          </a:lstStyle>
          <a:p>
            <a:pPr lvl="0"/>
            <a:r>
              <a:rPr lang="en-US" dirty="0" smtClean="0"/>
              <a:t>Nam et </a:t>
            </a:r>
            <a:r>
              <a:rPr lang="en-US" dirty="0" err="1" smtClean="0"/>
              <a:t>aut</a:t>
            </a:r>
            <a:r>
              <a:rPr lang="en-US" dirty="0" smtClean="0"/>
              <a:t> </a:t>
            </a:r>
            <a:r>
              <a:rPr lang="en-US" dirty="0" err="1" smtClean="0"/>
              <a:t>omnimos</a:t>
            </a:r>
            <a:r>
              <a:rPr lang="en-US" dirty="0" smtClean="0"/>
              <a:t> </a:t>
            </a:r>
            <a:r>
              <a:rPr lang="en-US" dirty="0" err="1" smtClean="0"/>
              <a:t>tium</a:t>
            </a:r>
            <a:r>
              <a:rPr lang="en-US" dirty="0" smtClean="0"/>
              <a:t> </a:t>
            </a:r>
            <a:r>
              <a:rPr lang="en-US" dirty="0" err="1" smtClean="0"/>
              <a:t>quodi</a:t>
            </a:r>
            <a:r>
              <a:rPr lang="en-US" dirty="0" smtClean="0"/>
              <a:t> </a:t>
            </a:r>
            <a:r>
              <a:rPr lang="en-US" dirty="0" err="1" smtClean="0"/>
              <a:t>ae</a:t>
            </a:r>
            <a:r>
              <a:rPr lang="en-US" dirty="0" smtClean="0"/>
              <a:t> </a:t>
            </a:r>
            <a:r>
              <a:rPr lang="en-US" dirty="0" err="1" smtClean="0"/>
              <a:t>volut</a:t>
            </a:r>
            <a:r>
              <a:rPr lang="en-US" dirty="0" smtClean="0"/>
              <a:t> tem quo </a:t>
            </a:r>
            <a:r>
              <a:rPr lang="en-US" dirty="0" err="1" smtClean="0"/>
              <a:t>alibusaecte</a:t>
            </a:r>
            <a:r>
              <a:rPr lang="en-US" dirty="0" smtClean="0"/>
              <a:t> pit </a:t>
            </a:r>
            <a:r>
              <a:rPr lang="en-US" dirty="0" err="1" smtClean="0"/>
              <a:t>dores</a:t>
            </a:r>
            <a:r>
              <a:rPr lang="en-US" dirty="0" smtClean="0"/>
              <a:t>.</a:t>
            </a:r>
          </a:p>
          <a:p>
            <a:pPr lvl="0"/>
            <a:r>
              <a:rPr lang="en-US" dirty="0" smtClean="0"/>
              <a:t>Nam et </a:t>
            </a:r>
            <a:r>
              <a:rPr lang="en-US" dirty="0" err="1" smtClean="0"/>
              <a:t>aut</a:t>
            </a:r>
            <a:r>
              <a:rPr lang="en-US" dirty="0" smtClean="0"/>
              <a:t> </a:t>
            </a:r>
            <a:r>
              <a:rPr lang="en-US" dirty="0" err="1" smtClean="0"/>
              <a:t>omnimos</a:t>
            </a:r>
            <a:r>
              <a:rPr lang="en-US" dirty="0" smtClean="0"/>
              <a:t> </a:t>
            </a:r>
            <a:r>
              <a:rPr lang="en-US" dirty="0" err="1" smtClean="0"/>
              <a:t>tium</a:t>
            </a:r>
            <a:r>
              <a:rPr lang="en-US" dirty="0" smtClean="0"/>
              <a:t> </a:t>
            </a:r>
            <a:r>
              <a:rPr lang="en-US" dirty="0" err="1" smtClean="0"/>
              <a:t>alibusaecte</a:t>
            </a:r>
            <a:r>
              <a:rPr lang="en-US" dirty="0" smtClean="0"/>
              <a:t> pit </a:t>
            </a:r>
            <a:r>
              <a:rPr lang="en-US" dirty="0" err="1" smtClean="0"/>
              <a:t>dores</a:t>
            </a:r>
            <a:r>
              <a:rPr lang="en-US" dirty="0" smtClean="0"/>
              <a:t>.</a:t>
            </a:r>
          </a:p>
          <a:p>
            <a:pPr lvl="0"/>
            <a:r>
              <a:rPr lang="en-US" dirty="0" smtClean="0"/>
              <a:t>Nam et </a:t>
            </a:r>
            <a:r>
              <a:rPr lang="en-US" dirty="0" err="1" smtClean="0"/>
              <a:t>aut</a:t>
            </a:r>
            <a:r>
              <a:rPr lang="en-US" dirty="0" smtClean="0"/>
              <a:t> </a:t>
            </a:r>
            <a:r>
              <a:rPr lang="en-US" dirty="0" err="1" smtClean="0"/>
              <a:t>omnimos</a:t>
            </a:r>
            <a:r>
              <a:rPr lang="en-US" dirty="0" smtClean="0"/>
              <a:t> </a:t>
            </a:r>
            <a:r>
              <a:rPr lang="en-US" dirty="0" err="1" smtClean="0"/>
              <a:t>tium</a:t>
            </a:r>
            <a:r>
              <a:rPr lang="en-US" dirty="0" smtClean="0"/>
              <a:t> </a:t>
            </a:r>
            <a:r>
              <a:rPr lang="en-US" dirty="0" err="1" smtClean="0"/>
              <a:t>dicid</a:t>
            </a:r>
            <a:r>
              <a:rPr lang="en-US" dirty="0" smtClean="0"/>
              <a:t> qui </a:t>
            </a:r>
            <a:r>
              <a:rPr lang="en-US" dirty="0" err="1" smtClean="0"/>
              <a:t>conse</a:t>
            </a:r>
            <a:r>
              <a:rPr lang="en-US" dirty="0" smtClean="0"/>
              <a:t> </a:t>
            </a:r>
            <a:r>
              <a:rPr lang="en-US" dirty="0" err="1" smtClean="0"/>
              <a:t>imus</a:t>
            </a:r>
            <a:r>
              <a:rPr lang="en-US" dirty="0" smtClean="0"/>
              <a:t> </a:t>
            </a:r>
            <a:r>
              <a:rPr lang="en-US" dirty="0" err="1" smtClean="0"/>
              <a:t>dus</a:t>
            </a:r>
            <a:r>
              <a:rPr lang="en-US" dirty="0" smtClean="0"/>
              <a:t> is </a:t>
            </a:r>
            <a:r>
              <a:rPr lang="en-US" dirty="0" err="1" smtClean="0"/>
              <a:t>alibusaecte</a:t>
            </a:r>
            <a:r>
              <a:rPr lang="en-US" dirty="0" smtClean="0"/>
              <a:t> pit </a:t>
            </a:r>
            <a:r>
              <a:rPr lang="en-US" dirty="0" err="1" smtClean="0"/>
              <a:t>dores</a:t>
            </a:r>
            <a:r>
              <a:rPr lang="en-US" dirty="0" smtClean="0"/>
              <a:t>.</a:t>
            </a:r>
          </a:p>
          <a:p>
            <a:pPr lvl="0"/>
            <a:r>
              <a:rPr lang="en-US" dirty="0" smtClean="0"/>
              <a:t>Nam et </a:t>
            </a:r>
            <a:r>
              <a:rPr lang="en-US" dirty="0" err="1" smtClean="0"/>
              <a:t>aut</a:t>
            </a:r>
            <a:r>
              <a:rPr lang="en-US" dirty="0" smtClean="0"/>
              <a:t> </a:t>
            </a:r>
            <a:r>
              <a:rPr lang="en-US" dirty="0" err="1" smtClean="0"/>
              <a:t>omnimos</a:t>
            </a:r>
            <a:r>
              <a:rPr lang="en-US" dirty="0" smtClean="0"/>
              <a:t> </a:t>
            </a:r>
            <a:r>
              <a:rPr lang="en-US" dirty="0" err="1" smtClean="0"/>
              <a:t>tium</a:t>
            </a:r>
            <a:r>
              <a:rPr lang="en-US" dirty="0" smtClean="0"/>
              <a:t> </a:t>
            </a:r>
            <a:r>
              <a:rPr lang="en-US" dirty="0" err="1" smtClean="0"/>
              <a:t>alibusaecte</a:t>
            </a:r>
            <a:r>
              <a:rPr lang="en-US" dirty="0" smtClean="0"/>
              <a:t> pit </a:t>
            </a:r>
            <a:r>
              <a:rPr lang="en-US" dirty="0" err="1" smtClean="0"/>
              <a:t>dores</a:t>
            </a:r>
            <a:r>
              <a:rPr lang="en-US" dirty="0" smtClean="0"/>
              <a:t>. test</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Hitachi, Consulting</a:t>
            </a:r>
            <a:endParaRPr lang="en-US" dirty="0"/>
          </a:p>
        </p:txBody>
      </p:sp>
      <p:sp>
        <p:nvSpPr>
          <p:cNvPr id="3" name="Date Placeholder 2"/>
          <p:cNvSpPr>
            <a:spLocks noGrp="1"/>
          </p:cNvSpPr>
          <p:nvPr>
            <p:ph type="dt" sz="half" idx="10"/>
          </p:nvPr>
        </p:nvSpPr>
        <p:spPr/>
        <p:txBody>
          <a:bodyPr/>
          <a:lstStyle/>
          <a:p>
            <a:fld id="{2418E9A7-1077-724C-A515-BCF33D122AFC}" type="datetime1">
              <a:rPr lang="en-US" smtClean="0"/>
              <a:pPr/>
              <a:t>10/28/2014</a:t>
            </a:fld>
            <a:endParaRPr lang="en-US" dirty="0"/>
          </a:p>
        </p:txBody>
      </p:sp>
      <p:sp>
        <p:nvSpPr>
          <p:cNvPr id="4" name="Slide Number Placeholder 3"/>
          <p:cNvSpPr>
            <a:spLocks noGrp="1"/>
          </p:cNvSpPr>
          <p:nvPr>
            <p:ph type="sldNum" sz="quarter" idx="11"/>
          </p:nvPr>
        </p:nvSpPr>
        <p:spPr/>
        <p:txBody>
          <a:bodyPr/>
          <a:lstStyle/>
          <a:p>
            <a:fld id="{4D82F6D6-BD64-564F-BDB4-3E98167DF08D}" type="slidenum">
              <a:rPr lang="en-US" smtClean="0"/>
              <a:pPr/>
              <a:t>‹#›</a:t>
            </a:fld>
            <a:endParaRPr lang="en-US" dirty="0"/>
          </a:p>
        </p:txBody>
      </p:sp>
      <p:sp>
        <p:nvSpPr>
          <p:cNvPr id="6" name="Text Placeholder 12"/>
          <p:cNvSpPr>
            <a:spLocks noGrp="1"/>
          </p:cNvSpPr>
          <p:nvPr>
            <p:ph type="body" sz="quarter" idx="12" hasCustomPrompt="1"/>
          </p:nvPr>
        </p:nvSpPr>
        <p:spPr>
          <a:xfrm>
            <a:off x="682479" y="1137668"/>
            <a:ext cx="4257170" cy="553131"/>
          </a:xfrm>
        </p:spPr>
        <p:txBody>
          <a:bodyPr lIns="0" tIns="0" rIns="0" bIns="0">
            <a:normAutofit/>
          </a:bodyPr>
          <a:lstStyle>
            <a:lvl1pPr marL="0" indent="0">
              <a:spcBef>
                <a:spcPts val="0"/>
              </a:spcBef>
              <a:buFontTx/>
              <a:buNone/>
              <a:defRPr sz="1600" baseline="0"/>
            </a:lvl1pPr>
          </a:lstStyle>
          <a:p>
            <a:pPr lvl="0"/>
            <a:r>
              <a:rPr lang="en-US" dirty="0" smtClean="0"/>
              <a:t>Hitachi’s Global Management Consulting</a:t>
            </a:r>
            <a:br>
              <a:rPr lang="en-US" dirty="0" smtClean="0"/>
            </a:br>
            <a:r>
              <a:rPr lang="en-US" dirty="0" smtClean="0"/>
              <a:t>&amp; IT Services Business</a:t>
            </a:r>
            <a:endParaRPr lang="en-US" dirty="0"/>
          </a:p>
        </p:txBody>
      </p:sp>
      <p:sp>
        <p:nvSpPr>
          <p:cNvPr id="7" name="Text Placeholder 9"/>
          <p:cNvSpPr>
            <a:spLocks noGrp="1"/>
          </p:cNvSpPr>
          <p:nvPr>
            <p:ph type="body" sz="quarter" idx="14" hasCustomPrompt="1"/>
          </p:nvPr>
        </p:nvSpPr>
        <p:spPr>
          <a:xfrm>
            <a:off x="690271" y="3693269"/>
            <a:ext cx="5539700" cy="1095006"/>
          </a:xfrm>
          <a:solidFill>
            <a:srgbClr val="DA291C"/>
          </a:solidFill>
        </p:spPr>
        <p:txBody>
          <a:bodyPr lIns="91440" rIns="274320">
            <a:normAutofit/>
          </a:bodyPr>
          <a:lstStyle>
            <a:lvl1pPr marL="137160" indent="-173736">
              <a:spcAft>
                <a:spcPts val="200"/>
              </a:spcAft>
              <a:buClrTx/>
              <a:buSzPct val="80000"/>
              <a:buFont typeface="Wingdings" charset="2"/>
              <a:buChar char="u"/>
              <a:defRPr sz="1000" baseline="0">
                <a:solidFill>
                  <a:schemeClr val="bg1"/>
                </a:solidFill>
              </a:defRPr>
            </a:lvl1pPr>
          </a:lstStyle>
          <a:p>
            <a:pPr lvl="0"/>
            <a:r>
              <a:rPr lang="en-US" dirty="0" smtClean="0"/>
              <a:t>Founded in 2001 - 12 years of continuous organic and acquisition growth</a:t>
            </a:r>
          </a:p>
          <a:p>
            <a:pPr lvl="0"/>
            <a:r>
              <a:rPr lang="en-US" dirty="0" smtClean="0"/>
              <a:t>Over 25 years of combined legacy companies’ experience.</a:t>
            </a:r>
          </a:p>
          <a:p>
            <a:pPr lvl="0"/>
            <a:r>
              <a:rPr lang="en-US" dirty="0" smtClean="0"/>
              <a:t>400+ active clients in 50 countries around the world.</a:t>
            </a:r>
          </a:p>
          <a:p>
            <a:pPr lvl="0"/>
            <a:r>
              <a:rPr lang="en-US" dirty="0" smtClean="0"/>
              <a:t>5,000 professionals in over 21 countries.</a:t>
            </a:r>
          </a:p>
          <a:p>
            <a:pPr lvl="0"/>
            <a:r>
              <a:rPr lang="en-US" dirty="0" smtClean="0"/>
              <a:t>Revenue of $650 million (2012).</a:t>
            </a:r>
            <a:endParaRPr lang="en-US" dirty="0"/>
          </a:p>
        </p:txBody>
      </p:sp>
      <p:sp>
        <p:nvSpPr>
          <p:cNvPr id="9" name="Text Placeholder 9"/>
          <p:cNvSpPr>
            <a:spLocks noGrp="1"/>
          </p:cNvSpPr>
          <p:nvPr>
            <p:ph type="body" sz="quarter" idx="15" hasCustomPrompt="1"/>
          </p:nvPr>
        </p:nvSpPr>
        <p:spPr>
          <a:xfrm>
            <a:off x="6331147" y="1822728"/>
            <a:ext cx="2581599" cy="2965547"/>
          </a:xfrm>
          <a:solidFill>
            <a:srgbClr val="919D9D"/>
          </a:solidFill>
        </p:spPr>
        <p:txBody>
          <a:bodyPr rIns="274320">
            <a:normAutofit/>
          </a:bodyPr>
          <a:lstStyle>
            <a:lvl1pPr marL="137160" indent="-137160">
              <a:spcAft>
                <a:spcPts val="700"/>
              </a:spcAft>
              <a:buClrTx/>
              <a:buSzPct val="80000"/>
              <a:buFontTx/>
              <a:buNone/>
              <a:defRPr sz="1500">
                <a:solidFill>
                  <a:schemeClr val="bg1"/>
                </a:solidFill>
              </a:defRPr>
            </a:lvl1pPr>
          </a:lstStyle>
          <a:p>
            <a:pPr lvl="0"/>
            <a:r>
              <a:rPr lang="en-US" dirty="0" smtClean="0"/>
              <a:t>Pragmatic</a:t>
            </a:r>
          </a:p>
          <a:p>
            <a:pPr lvl="0"/>
            <a:r>
              <a:rPr lang="en-US" dirty="0" smtClean="0"/>
              <a:t>Focused</a:t>
            </a:r>
          </a:p>
          <a:p>
            <a:pPr lvl="0"/>
            <a:r>
              <a:rPr lang="en-US" dirty="0" smtClean="0"/>
              <a:t>Clear</a:t>
            </a:r>
          </a:p>
          <a:p>
            <a:pPr lvl="0"/>
            <a:r>
              <a:rPr lang="en-US" dirty="0" smtClean="0"/>
              <a:t>Bold</a:t>
            </a:r>
          </a:p>
          <a:p>
            <a:pPr lvl="0"/>
            <a:r>
              <a:rPr lang="en-US" dirty="0" smtClean="0"/>
              <a:t>Collaborative</a:t>
            </a:r>
          </a:p>
          <a:p>
            <a:pPr lvl="0"/>
            <a:r>
              <a:rPr lang="en-US" dirty="0" smtClean="0"/>
              <a:t>Committed</a:t>
            </a:r>
          </a:p>
          <a:p>
            <a:pPr lvl="0"/>
            <a:r>
              <a:rPr lang="en-US" dirty="0" smtClean="0"/>
              <a:t>Results-Oriented</a:t>
            </a:r>
            <a:endParaRPr lang="en-US" dirty="0"/>
          </a:p>
        </p:txBody>
      </p:sp>
      <p:sp>
        <p:nvSpPr>
          <p:cNvPr id="14" name="Picture Placeholder 12"/>
          <p:cNvSpPr>
            <a:spLocks noGrp="1"/>
          </p:cNvSpPr>
          <p:nvPr>
            <p:ph type="pic" sz="quarter" idx="16"/>
          </p:nvPr>
        </p:nvSpPr>
        <p:spPr>
          <a:xfrm>
            <a:off x="682625" y="1822450"/>
            <a:ext cx="5547239" cy="1769203"/>
          </a:xfrm>
        </p:spPr>
        <p:txBody>
          <a:bodyPr/>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7438" y="697088"/>
            <a:ext cx="5604393" cy="588775"/>
          </a:xfrm>
        </p:spPr>
        <p:txBody>
          <a:bodyPr>
            <a:normAutofit/>
          </a:bodyPr>
          <a:lstStyle>
            <a:lvl1pPr>
              <a:defRPr sz="1900"/>
            </a:lvl1pPr>
          </a:lstStyle>
          <a:p>
            <a:r>
              <a:rPr lang="en-US" dirty="0" smtClean="0"/>
              <a:t>Hitachi Consulting Awards and Recognition </a:t>
            </a:r>
            <a:endParaRPr lang="en-US" dirty="0"/>
          </a:p>
        </p:txBody>
      </p:sp>
      <p:sp>
        <p:nvSpPr>
          <p:cNvPr id="3" name="Date Placeholder 2"/>
          <p:cNvSpPr>
            <a:spLocks noGrp="1"/>
          </p:cNvSpPr>
          <p:nvPr>
            <p:ph type="dt" sz="half" idx="10"/>
          </p:nvPr>
        </p:nvSpPr>
        <p:spPr/>
        <p:txBody>
          <a:bodyPr/>
          <a:lstStyle/>
          <a:p>
            <a:fld id="{2418E9A7-1077-724C-A515-BCF33D122AFC}" type="datetime1">
              <a:rPr lang="en-US" smtClean="0"/>
              <a:pPr/>
              <a:t>10/28/2014</a:t>
            </a:fld>
            <a:endParaRPr lang="en-US" dirty="0"/>
          </a:p>
        </p:txBody>
      </p:sp>
      <p:sp>
        <p:nvSpPr>
          <p:cNvPr id="4" name="Slide Number Placeholder 3"/>
          <p:cNvSpPr>
            <a:spLocks noGrp="1"/>
          </p:cNvSpPr>
          <p:nvPr>
            <p:ph type="sldNum" sz="quarter" idx="11"/>
          </p:nvPr>
        </p:nvSpPr>
        <p:spPr/>
        <p:txBody>
          <a:bodyPr/>
          <a:lstStyle/>
          <a:p>
            <a:fld id="{4D82F6D6-BD64-564F-BDB4-3E98167DF08D}" type="slidenum">
              <a:rPr lang="en-US" smtClean="0"/>
              <a:pPr/>
              <a:t>‹#›</a:t>
            </a:fld>
            <a:endParaRPr lang="en-US" dirty="0"/>
          </a:p>
        </p:txBody>
      </p:sp>
      <p:cxnSp>
        <p:nvCxnSpPr>
          <p:cNvPr id="6" name="Straight Connector 5"/>
          <p:cNvCxnSpPr/>
          <p:nvPr userDrawn="1"/>
        </p:nvCxnSpPr>
        <p:spPr>
          <a:xfrm rot="5400000">
            <a:off x="4677758" y="2822955"/>
            <a:ext cx="3704139" cy="1588"/>
          </a:xfrm>
          <a:prstGeom prst="line">
            <a:avLst/>
          </a:prstGeom>
          <a:ln w="6350">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sz="quarter" idx="12" hasCustomPrompt="1"/>
          </p:nvPr>
        </p:nvSpPr>
        <p:spPr>
          <a:xfrm>
            <a:off x="589109" y="1543050"/>
            <a:ext cx="4654399" cy="3287713"/>
          </a:xfrm>
        </p:spPr>
        <p:txBody>
          <a:bodyPr tIns="18288" bIns="0">
            <a:normAutofit/>
          </a:bodyPr>
          <a:lstStyle>
            <a:lvl1pPr marL="164592" indent="-164592">
              <a:spcAft>
                <a:spcPts val="600"/>
              </a:spcAft>
              <a:buClr>
                <a:srgbClr val="DA291C"/>
              </a:buClr>
              <a:buSzPct val="70000"/>
              <a:buFont typeface="Wingdings" charset="2"/>
              <a:buChar char="u"/>
              <a:defRPr sz="1100" baseline="0"/>
            </a:lvl1pPr>
            <a:lvl2pPr marL="283464" indent="-128016">
              <a:spcAft>
                <a:spcPts val="600"/>
              </a:spcAft>
              <a:buClr>
                <a:srgbClr val="000000"/>
              </a:buClr>
              <a:buSzPct val="70000"/>
              <a:buFont typeface="Wingdings" charset="2"/>
              <a:buChar char="u"/>
              <a:defRPr sz="900" baseline="0"/>
            </a:lvl2pPr>
          </a:lstStyle>
          <a:p>
            <a:pPr lvl="0"/>
            <a:r>
              <a:rPr lang="en-US" dirty="0" smtClean="0"/>
              <a:t>Oracle Partner of the Year (2004 – 2012)</a:t>
            </a:r>
          </a:p>
          <a:p>
            <a:pPr lvl="0"/>
            <a:r>
              <a:rPr lang="en-US" dirty="0" smtClean="0"/>
              <a:t>Microsoft Partner of the Year (2004 – 1012)</a:t>
            </a:r>
          </a:p>
          <a:p>
            <a:pPr lvl="1"/>
            <a:r>
              <a:rPr lang="en-US" dirty="0" smtClean="0"/>
              <a:t>2011Microsoft Dynamics CRM Partner of the Year</a:t>
            </a:r>
          </a:p>
          <a:p>
            <a:pPr lvl="1"/>
            <a:r>
              <a:rPr lang="en-US" dirty="0" smtClean="0"/>
              <a:t>2010 Information Worker Solutions Search Partner of Year</a:t>
            </a:r>
          </a:p>
          <a:p>
            <a:pPr lvl="1"/>
            <a:r>
              <a:rPr lang="en-US" dirty="0" smtClean="0"/>
              <a:t>Winner of Microsoft’s EPG General Manager’s Award (2010)</a:t>
            </a:r>
          </a:p>
          <a:p>
            <a:pPr lvl="0"/>
            <a:r>
              <a:rPr lang="en-US" dirty="0" smtClean="0"/>
              <a:t>Clients awarded Microsoft’s Client Excellence Awards</a:t>
            </a:r>
          </a:p>
          <a:p>
            <a:pPr lvl="1"/>
            <a:r>
              <a:rPr lang="en-US" dirty="0" smtClean="0"/>
              <a:t>Panduit (2009), Magma (2010)</a:t>
            </a:r>
          </a:p>
          <a:p>
            <a:pPr lvl="0"/>
            <a:r>
              <a:rPr lang="en-US" dirty="0" smtClean="0"/>
              <a:t>Client awarded Computerworld Honors Award</a:t>
            </a:r>
          </a:p>
          <a:p>
            <a:pPr lvl="1"/>
            <a:r>
              <a:rPr lang="en-US" dirty="0" smtClean="0"/>
              <a:t>Bureau of Indian Affairs (2011) wins Laureate Honors</a:t>
            </a:r>
          </a:p>
          <a:p>
            <a:pPr lvl="0"/>
            <a:r>
              <a:rPr lang="en-US" dirty="0" smtClean="0"/>
              <a:t>Ranked as a Top 10 CPG consulting firm by Consumer Goods Technology Magazine (2006-2012)</a:t>
            </a:r>
          </a:p>
          <a:p>
            <a:pPr lvl="0"/>
            <a:r>
              <a:rPr lang="en-US" dirty="0" smtClean="0"/>
              <a:t>5 executives named Consulting Magazine’s Top 25 Consultants</a:t>
            </a:r>
            <a:endParaRPr lang="en-US" dirty="0"/>
          </a:p>
        </p:txBody>
      </p:sp>
      <p:cxnSp>
        <p:nvCxnSpPr>
          <p:cNvPr id="11" name="Straight Connector 10"/>
          <p:cNvCxnSpPr/>
          <p:nvPr userDrawn="1"/>
        </p:nvCxnSpPr>
        <p:spPr>
          <a:xfrm>
            <a:off x="6840713" y="1619086"/>
            <a:ext cx="810289"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8030613" y="1617498"/>
            <a:ext cx="810289"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7843550" y="925720"/>
            <a:ext cx="2" cy="1222278"/>
          </a:xfrm>
          <a:prstGeom prst="line">
            <a:avLst/>
          </a:prstGeom>
          <a:ln w="6350">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6842301" y="2223238"/>
            <a:ext cx="810289"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8032201" y="2221650"/>
            <a:ext cx="810289"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6843889" y="3032724"/>
            <a:ext cx="810289"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8033789" y="3031136"/>
            <a:ext cx="810289"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rot="5400000">
            <a:off x="7532107" y="2647627"/>
            <a:ext cx="618125" cy="1588"/>
          </a:xfrm>
          <a:prstGeom prst="line">
            <a:avLst/>
          </a:prstGeom>
          <a:ln w="6350">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6853268" y="3797806"/>
            <a:ext cx="1989222"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rot="5400000">
            <a:off x="7533695" y="3412709"/>
            <a:ext cx="618125" cy="1588"/>
          </a:xfrm>
          <a:prstGeom prst="line">
            <a:avLst/>
          </a:prstGeom>
          <a:ln w="6350">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6840713" y="4176354"/>
            <a:ext cx="1989222"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41"/>
          <p:cNvSpPr>
            <a:spLocks noGrp="1"/>
          </p:cNvSpPr>
          <p:nvPr>
            <p:ph type="pic" sz="quarter" idx="13"/>
          </p:nvPr>
        </p:nvSpPr>
        <p:spPr>
          <a:xfrm>
            <a:off x="6816725" y="887413"/>
            <a:ext cx="819150" cy="714375"/>
          </a:xfrm>
        </p:spPr>
        <p:txBody>
          <a:bodyPr>
            <a:normAutofit/>
          </a:bodyPr>
          <a:lstStyle>
            <a:lvl1pPr>
              <a:defRPr sz="1000"/>
            </a:lvl1pPr>
          </a:lstStyle>
          <a:p>
            <a:endParaRPr lang="en-US"/>
          </a:p>
        </p:txBody>
      </p:sp>
      <p:sp>
        <p:nvSpPr>
          <p:cNvPr id="62" name="Picture Placeholder 43"/>
          <p:cNvSpPr>
            <a:spLocks noGrp="1"/>
          </p:cNvSpPr>
          <p:nvPr>
            <p:ph type="pic" sz="quarter" idx="14"/>
          </p:nvPr>
        </p:nvSpPr>
        <p:spPr>
          <a:xfrm>
            <a:off x="8020050" y="873125"/>
            <a:ext cx="752475" cy="744538"/>
          </a:xfrm>
        </p:spPr>
        <p:txBody>
          <a:bodyPr>
            <a:normAutofit/>
          </a:bodyPr>
          <a:lstStyle>
            <a:lvl1pPr>
              <a:defRPr sz="1000"/>
            </a:lvl1pPr>
          </a:lstStyle>
          <a:p>
            <a:endParaRPr lang="en-US"/>
          </a:p>
        </p:txBody>
      </p:sp>
      <p:sp>
        <p:nvSpPr>
          <p:cNvPr id="63" name="Picture Placeholder 45"/>
          <p:cNvSpPr>
            <a:spLocks noGrp="1"/>
          </p:cNvSpPr>
          <p:nvPr>
            <p:ph type="pic" sz="quarter" idx="15"/>
          </p:nvPr>
        </p:nvSpPr>
        <p:spPr>
          <a:xfrm>
            <a:off x="6677025" y="1701800"/>
            <a:ext cx="1112838" cy="446088"/>
          </a:xfrm>
        </p:spPr>
        <p:txBody>
          <a:bodyPr>
            <a:normAutofit/>
          </a:bodyPr>
          <a:lstStyle>
            <a:lvl1pPr>
              <a:defRPr sz="1000"/>
            </a:lvl1pPr>
          </a:lstStyle>
          <a:p>
            <a:endParaRPr lang="en-US"/>
          </a:p>
        </p:txBody>
      </p:sp>
      <p:sp>
        <p:nvSpPr>
          <p:cNvPr id="64" name="Picture Placeholder 47"/>
          <p:cNvSpPr>
            <a:spLocks noGrp="1"/>
          </p:cNvSpPr>
          <p:nvPr>
            <p:ph type="pic" sz="quarter" idx="16"/>
          </p:nvPr>
        </p:nvSpPr>
        <p:spPr>
          <a:xfrm>
            <a:off x="7935913" y="1701800"/>
            <a:ext cx="946150" cy="446088"/>
          </a:xfrm>
        </p:spPr>
        <p:txBody>
          <a:bodyPr>
            <a:normAutofit/>
          </a:bodyPr>
          <a:lstStyle>
            <a:lvl1pPr>
              <a:defRPr sz="1000"/>
            </a:lvl1pPr>
          </a:lstStyle>
          <a:p>
            <a:endParaRPr lang="en-US"/>
          </a:p>
        </p:txBody>
      </p:sp>
      <p:sp>
        <p:nvSpPr>
          <p:cNvPr id="65" name="Picture Placeholder 49"/>
          <p:cNvSpPr>
            <a:spLocks noGrp="1"/>
          </p:cNvSpPr>
          <p:nvPr>
            <p:ph type="pic" sz="quarter" idx="17"/>
          </p:nvPr>
        </p:nvSpPr>
        <p:spPr>
          <a:xfrm>
            <a:off x="6740525" y="2332038"/>
            <a:ext cx="1003300" cy="617537"/>
          </a:xfrm>
        </p:spPr>
        <p:txBody>
          <a:bodyPr>
            <a:normAutofit/>
          </a:bodyPr>
          <a:lstStyle>
            <a:lvl1pPr>
              <a:defRPr sz="1000"/>
            </a:lvl1pPr>
          </a:lstStyle>
          <a:p>
            <a:endParaRPr lang="en-US"/>
          </a:p>
        </p:txBody>
      </p:sp>
      <p:sp>
        <p:nvSpPr>
          <p:cNvPr id="66" name="Picture Placeholder 51"/>
          <p:cNvSpPr>
            <a:spLocks noGrp="1"/>
          </p:cNvSpPr>
          <p:nvPr>
            <p:ph type="pic" sz="quarter" idx="18"/>
          </p:nvPr>
        </p:nvSpPr>
        <p:spPr>
          <a:xfrm>
            <a:off x="7935913" y="2224088"/>
            <a:ext cx="1077912" cy="801687"/>
          </a:xfrm>
        </p:spPr>
        <p:txBody>
          <a:bodyPr>
            <a:normAutofit/>
          </a:bodyPr>
          <a:lstStyle>
            <a:lvl1pPr>
              <a:defRPr sz="1000"/>
            </a:lvl1pPr>
          </a:lstStyle>
          <a:p>
            <a:endParaRPr lang="en-US"/>
          </a:p>
        </p:txBody>
      </p:sp>
      <p:sp>
        <p:nvSpPr>
          <p:cNvPr id="67" name="Picture Placeholder 53"/>
          <p:cNvSpPr>
            <a:spLocks noGrp="1"/>
          </p:cNvSpPr>
          <p:nvPr>
            <p:ph type="pic" sz="quarter" idx="19"/>
          </p:nvPr>
        </p:nvSpPr>
        <p:spPr>
          <a:xfrm>
            <a:off x="6740525" y="3105150"/>
            <a:ext cx="1017588" cy="693738"/>
          </a:xfrm>
        </p:spPr>
        <p:txBody>
          <a:bodyPr>
            <a:normAutofit/>
          </a:bodyPr>
          <a:lstStyle>
            <a:lvl1pPr>
              <a:defRPr sz="1000"/>
            </a:lvl1pPr>
          </a:lstStyle>
          <a:p>
            <a:endParaRPr lang="en-US"/>
          </a:p>
        </p:txBody>
      </p:sp>
      <p:sp>
        <p:nvSpPr>
          <p:cNvPr id="68" name="Picture Placeholder 55"/>
          <p:cNvSpPr>
            <a:spLocks noGrp="1"/>
          </p:cNvSpPr>
          <p:nvPr>
            <p:ph type="pic" sz="quarter" idx="20"/>
          </p:nvPr>
        </p:nvSpPr>
        <p:spPr>
          <a:xfrm>
            <a:off x="8020050" y="3105150"/>
            <a:ext cx="917575" cy="617538"/>
          </a:xfrm>
        </p:spPr>
        <p:txBody>
          <a:bodyPr>
            <a:normAutofit/>
          </a:bodyPr>
          <a:lstStyle>
            <a:lvl1pPr>
              <a:defRPr sz="1000"/>
            </a:lvl1pPr>
          </a:lstStyle>
          <a:p>
            <a:endParaRPr lang="en-US"/>
          </a:p>
        </p:txBody>
      </p:sp>
      <p:sp>
        <p:nvSpPr>
          <p:cNvPr id="69" name="Picture Placeholder 57"/>
          <p:cNvSpPr>
            <a:spLocks noGrp="1"/>
          </p:cNvSpPr>
          <p:nvPr>
            <p:ph type="pic" sz="quarter" idx="21"/>
          </p:nvPr>
        </p:nvSpPr>
        <p:spPr>
          <a:xfrm>
            <a:off x="6959600" y="3838575"/>
            <a:ext cx="1751013" cy="300038"/>
          </a:xfrm>
        </p:spPr>
        <p:txBody>
          <a:bodyPr>
            <a:normAutofit/>
          </a:bodyPr>
          <a:lstStyle>
            <a:lvl1pPr>
              <a:defRPr sz="1000"/>
            </a:lvl1pPr>
          </a:lstStyle>
          <a:p>
            <a:endParaRPr lang="en-US"/>
          </a:p>
        </p:txBody>
      </p:sp>
      <p:sp>
        <p:nvSpPr>
          <p:cNvPr id="70" name="Picture Placeholder 59"/>
          <p:cNvSpPr>
            <a:spLocks noGrp="1"/>
          </p:cNvSpPr>
          <p:nvPr>
            <p:ph type="pic" sz="quarter" idx="22"/>
          </p:nvPr>
        </p:nvSpPr>
        <p:spPr>
          <a:xfrm>
            <a:off x="7332663" y="4235450"/>
            <a:ext cx="1057275" cy="611188"/>
          </a:xfrm>
        </p:spPr>
        <p:txBody>
          <a:bodyPr>
            <a:normAutofit/>
          </a:bodyPr>
          <a:lstStyle>
            <a:lvl1pPr>
              <a:defRPr sz="1000"/>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Hitachi Consulting</a:t>
            </a:r>
            <a:endParaRPr lang="en-US" dirty="0"/>
          </a:p>
        </p:txBody>
      </p:sp>
      <p:sp>
        <p:nvSpPr>
          <p:cNvPr id="3" name="Date Placeholder 2"/>
          <p:cNvSpPr>
            <a:spLocks noGrp="1"/>
          </p:cNvSpPr>
          <p:nvPr>
            <p:ph type="dt" sz="half" idx="10"/>
          </p:nvPr>
        </p:nvSpPr>
        <p:spPr/>
        <p:txBody>
          <a:bodyPr/>
          <a:lstStyle/>
          <a:p>
            <a:fld id="{2418E9A7-1077-724C-A515-BCF33D122AFC}" type="datetime1">
              <a:rPr lang="en-US" smtClean="0"/>
              <a:pPr/>
              <a:t>10/28/2014</a:t>
            </a:fld>
            <a:endParaRPr lang="en-US" dirty="0"/>
          </a:p>
        </p:txBody>
      </p:sp>
      <p:sp>
        <p:nvSpPr>
          <p:cNvPr id="4" name="Slide Number Placeholder 3"/>
          <p:cNvSpPr>
            <a:spLocks noGrp="1"/>
          </p:cNvSpPr>
          <p:nvPr>
            <p:ph type="sldNum" sz="quarter" idx="11"/>
          </p:nvPr>
        </p:nvSpPr>
        <p:spPr/>
        <p:txBody>
          <a:bodyPr/>
          <a:lstStyle/>
          <a:p>
            <a:fld id="{4D82F6D6-BD64-564F-BDB4-3E98167DF08D}" type="slidenum">
              <a:rPr lang="en-US" smtClean="0"/>
              <a:pPr/>
              <a:t>‹#›</a:t>
            </a:fld>
            <a:endParaRPr lang="en-US" dirty="0"/>
          </a:p>
        </p:txBody>
      </p:sp>
      <p:sp>
        <p:nvSpPr>
          <p:cNvPr id="6" name="Text Placeholder 12"/>
          <p:cNvSpPr>
            <a:spLocks noGrp="1"/>
          </p:cNvSpPr>
          <p:nvPr>
            <p:ph type="body" sz="quarter" idx="12" hasCustomPrompt="1"/>
          </p:nvPr>
        </p:nvSpPr>
        <p:spPr>
          <a:xfrm>
            <a:off x="674688" y="1137669"/>
            <a:ext cx="2979406" cy="514350"/>
          </a:xfrm>
        </p:spPr>
        <p:txBody>
          <a:bodyPr lIns="0" tIns="0" rIns="0" bIns="0">
            <a:normAutofit/>
          </a:bodyPr>
          <a:lstStyle>
            <a:lvl1pPr marL="0" indent="0">
              <a:spcBef>
                <a:spcPts val="0"/>
              </a:spcBef>
              <a:buFontTx/>
              <a:buNone/>
              <a:defRPr sz="1600"/>
            </a:lvl1pPr>
          </a:lstStyle>
          <a:p>
            <a:pPr lvl="0"/>
            <a:r>
              <a:rPr lang="en-US" dirty="0" smtClean="0"/>
              <a:t>Data Center Migration and Hosting Proposal for Albemarle</a:t>
            </a:r>
            <a:endParaRPr lang="en-US" dirty="0"/>
          </a:p>
        </p:txBody>
      </p:sp>
      <p:sp>
        <p:nvSpPr>
          <p:cNvPr id="8" name="Picture Placeholder 7"/>
          <p:cNvSpPr>
            <a:spLocks noGrp="1"/>
          </p:cNvSpPr>
          <p:nvPr>
            <p:ph type="pic" sz="quarter" idx="13"/>
          </p:nvPr>
        </p:nvSpPr>
        <p:spPr>
          <a:xfrm>
            <a:off x="1588" y="1753134"/>
            <a:ext cx="9142412" cy="2625191"/>
          </a:xfrm>
        </p:spPr>
        <p:txBody>
          <a:bodyPr/>
          <a:lstStyle/>
          <a:p>
            <a:endParaRPr lang="en-US"/>
          </a:p>
        </p:txBody>
      </p:sp>
      <p:pic>
        <p:nvPicPr>
          <p:cNvPr id="9" name="Picture 8" descr="HCC_horiz_wTag_BlkRed_RGB.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399121" y="4545824"/>
            <a:ext cx="1953835" cy="382035"/>
          </a:xfrm>
          <a:prstGeom prst="rect">
            <a:avLst/>
          </a:prstGeom>
        </p:spPr>
      </p:pic>
      <p:sp>
        <p:nvSpPr>
          <p:cNvPr id="14" name="Picture Placeholder 12"/>
          <p:cNvSpPr>
            <a:spLocks noGrp="1"/>
          </p:cNvSpPr>
          <p:nvPr>
            <p:ph type="pic" sz="quarter" idx="14"/>
          </p:nvPr>
        </p:nvSpPr>
        <p:spPr>
          <a:xfrm>
            <a:off x="7004050" y="2098675"/>
            <a:ext cx="1931988" cy="1931988"/>
          </a:xfrm>
        </p:spPr>
        <p:txBody>
          <a:bodyPr/>
          <a:lstStyle/>
          <a:p>
            <a:endParaRPr lang="en-US"/>
          </a:p>
        </p:txBody>
      </p:sp>
      <p:sp>
        <p:nvSpPr>
          <p:cNvPr id="15" name="Text Placeholder 21"/>
          <p:cNvSpPr>
            <a:spLocks noGrp="1"/>
          </p:cNvSpPr>
          <p:nvPr>
            <p:ph type="body" sz="quarter" idx="15" hasCustomPrompt="1"/>
          </p:nvPr>
        </p:nvSpPr>
        <p:spPr>
          <a:xfrm>
            <a:off x="7004051" y="2805014"/>
            <a:ext cx="1949230" cy="467501"/>
          </a:xfrm>
        </p:spPr>
        <p:txBody>
          <a:bodyPr lIns="0" tIns="0" rIns="0" bIns="0" anchor="ctr" anchorCtr="0">
            <a:normAutofit/>
          </a:bodyPr>
          <a:lstStyle>
            <a:lvl1pPr marL="0" indent="0" algn="ctr">
              <a:spcBef>
                <a:spcPts val="0"/>
              </a:spcBef>
              <a:buFontTx/>
              <a:buNone/>
              <a:defRPr sz="1900" b="0">
                <a:solidFill>
                  <a:schemeClr val="bg1"/>
                </a:solidFill>
              </a:defRPr>
            </a:lvl1pPr>
          </a:lstStyle>
          <a:p>
            <a:pPr lvl="0"/>
            <a:r>
              <a:rPr lang="en-US" dirty="0" smtClean="0"/>
              <a:t>Better.</a:t>
            </a:r>
            <a:endParaRPr lang="en-US" dirty="0"/>
          </a:p>
        </p:txBody>
      </p:sp>
      <p:sp>
        <p:nvSpPr>
          <p:cNvPr id="17" name="Text Placeholder 21"/>
          <p:cNvSpPr>
            <a:spLocks noGrp="1"/>
          </p:cNvSpPr>
          <p:nvPr>
            <p:ph type="body" sz="quarter" idx="16" hasCustomPrompt="1"/>
          </p:nvPr>
        </p:nvSpPr>
        <p:spPr>
          <a:xfrm>
            <a:off x="4183897" y="2805014"/>
            <a:ext cx="2615574" cy="467501"/>
          </a:xfrm>
        </p:spPr>
        <p:txBody>
          <a:bodyPr lIns="0" tIns="0" rIns="0" bIns="0" anchor="ctr" anchorCtr="0">
            <a:normAutofit/>
          </a:bodyPr>
          <a:lstStyle>
            <a:lvl1pPr marL="0" indent="0" algn="r">
              <a:spcBef>
                <a:spcPts val="0"/>
              </a:spcBef>
              <a:buFontTx/>
              <a:buNone/>
              <a:defRPr sz="1900" b="0">
                <a:solidFill>
                  <a:schemeClr val="bg1"/>
                </a:solidFill>
              </a:defRPr>
            </a:lvl1pPr>
          </a:lstStyle>
          <a:p>
            <a:pPr lvl="0"/>
            <a:r>
              <a:rPr lang="en-US" dirty="0" smtClean="0"/>
              <a:t>We Make it Happen.</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9647" y="720464"/>
            <a:ext cx="7933975" cy="588775"/>
          </a:xfrm>
        </p:spPr>
        <p:txBody>
          <a:bodyPr/>
          <a:lstStyle>
            <a:lvl1pPr>
              <a:defRPr baseline="0"/>
            </a:lvl1pPr>
          </a:lstStyle>
          <a:p>
            <a:r>
              <a:rPr lang="en-US" dirty="0" smtClean="0"/>
              <a:t>Hitachi, Ltd. | A global technology leader</a:t>
            </a:r>
            <a:endParaRPr lang="en-US" dirty="0"/>
          </a:p>
        </p:txBody>
      </p:sp>
      <p:sp>
        <p:nvSpPr>
          <p:cNvPr id="3" name="Date Placeholder 2"/>
          <p:cNvSpPr>
            <a:spLocks noGrp="1"/>
          </p:cNvSpPr>
          <p:nvPr>
            <p:ph type="dt" sz="half" idx="10"/>
          </p:nvPr>
        </p:nvSpPr>
        <p:spPr/>
        <p:txBody>
          <a:bodyPr/>
          <a:lstStyle/>
          <a:p>
            <a:fld id="{2418E9A7-1077-724C-A515-BCF33D122AFC}" type="datetime1">
              <a:rPr lang="en-US" smtClean="0"/>
              <a:pPr/>
              <a:t>10/28/2014</a:t>
            </a:fld>
            <a:endParaRPr lang="en-US" dirty="0"/>
          </a:p>
        </p:txBody>
      </p:sp>
      <p:sp>
        <p:nvSpPr>
          <p:cNvPr id="4" name="Slide Number Placeholder 3"/>
          <p:cNvSpPr>
            <a:spLocks noGrp="1"/>
          </p:cNvSpPr>
          <p:nvPr>
            <p:ph type="sldNum" sz="quarter" idx="11"/>
          </p:nvPr>
        </p:nvSpPr>
        <p:spPr/>
        <p:txBody>
          <a:bodyPr/>
          <a:lstStyle/>
          <a:p>
            <a:fld id="{4D82F6D6-BD64-564F-BDB4-3E98167DF08D}" type="slidenum">
              <a:rPr lang="en-US" smtClean="0"/>
              <a:pPr/>
              <a:t>‹#›</a:t>
            </a:fld>
            <a:endParaRPr lang="en-US" dirty="0"/>
          </a:p>
        </p:txBody>
      </p:sp>
      <p:sp>
        <p:nvSpPr>
          <p:cNvPr id="6" name="Text Placeholder 12"/>
          <p:cNvSpPr>
            <a:spLocks noGrp="1"/>
          </p:cNvSpPr>
          <p:nvPr>
            <p:ph type="body" sz="quarter" idx="12" hasCustomPrompt="1"/>
          </p:nvPr>
        </p:nvSpPr>
        <p:spPr>
          <a:xfrm>
            <a:off x="682479" y="1184421"/>
            <a:ext cx="7848934" cy="311588"/>
          </a:xfrm>
        </p:spPr>
        <p:txBody>
          <a:bodyPr lIns="0" tIns="0" rIns="0" bIns="0">
            <a:normAutofit/>
          </a:bodyPr>
          <a:lstStyle>
            <a:lvl1pPr marL="0" indent="0">
              <a:spcBef>
                <a:spcPts val="0"/>
              </a:spcBef>
              <a:buFontTx/>
              <a:buNone/>
              <a:defRPr sz="1600" baseline="0"/>
            </a:lvl1pPr>
          </a:lstStyle>
          <a:p>
            <a:pPr lvl="0"/>
            <a:r>
              <a:rPr lang="en-US" dirty="0" err="1" smtClean="0"/>
              <a:t>Icit</a:t>
            </a:r>
            <a:r>
              <a:rPr lang="en-US" dirty="0" smtClean="0"/>
              <a:t>, </a:t>
            </a:r>
            <a:r>
              <a:rPr lang="en-US" dirty="0" err="1" smtClean="0"/>
              <a:t>Ipienis</a:t>
            </a:r>
            <a:r>
              <a:rPr lang="en-US" dirty="0" smtClean="0"/>
              <a:t> Et </a:t>
            </a:r>
            <a:r>
              <a:rPr lang="en-US" dirty="0" err="1" smtClean="0"/>
              <a:t>Hil</a:t>
            </a:r>
            <a:r>
              <a:rPr lang="en-US" dirty="0" smtClean="0"/>
              <a:t> Et Et </a:t>
            </a:r>
            <a:r>
              <a:rPr lang="en-US" dirty="0" err="1" smtClean="0"/>
              <a:t>Accatempost</a:t>
            </a:r>
            <a:r>
              <a:rPr lang="en-US" dirty="0" smtClean="0"/>
              <a:t> Qui </a:t>
            </a:r>
            <a:r>
              <a:rPr lang="en-US" dirty="0" err="1" smtClean="0"/>
              <a:t>Oluptatem</a:t>
            </a:r>
            <a:r>
              <a:rPr lang="en-US" dirty="0" smtClean="0"/>
              <a:t> Alit </a:t>
            </a:r>
            <a:r>
              <a:rPr lang="en-US" dirty="0" err="1" smtClean="0"/>
              <a:t>Hil</a:t>
            </a:r>
            <a:r>
              <a:rPr lang="en-US" dirty="0" smtClean="0"/>
              <a:t> </a:t>
            </a:r>
            <a:r>
              <a:rPr lang="en-US" dirty="0" err="1" smtClean="0"/>
              <a:t>Exerspit</a:t>
            </a:r>
            <a:r>
              <a:rPr lang="en-US" dirty="0" smtClean="0"/>
              <a:t>.</a:t>
            </a:r>
            <a:endParaRPr lang="en-US" dirty="0"/>
          </a:p>
        </p:txBody>
      </p:sp>
      <p:sp>
        <p:nvSpPr>
          <p:cNvPr id="8" name="Text Placeholder 7"/>
          <p:cNvSpPr>
            <a:spLocks noGrp="1"/>
          </p:cNvSpPr>
          <p:nvPr>
            <p:ph type="body" sz="quarter" idx="13" hasCustomPrompt="1"/>
          </p:nvPr>
        </p:nvSpPr>
        <p:spPr>
          <a:xfrm>
            <a:off x="643670" y="1698829"/>
            <a:ext cx="3836255" cy="240514"/>
          </a:xfrm>
          <a:solidFill>
            <a:srgbClr val="919D9D"/>
          </a:solidFill>
        </p:spPr>
        <p:txBody>
          <a:bodyPr tIns="18288" bIns="0">
            <a:noAutofit/>
          </a:bodyPr>
          <a:lstStyle>
            <a:lvl1pPr marL="0" indent="0">
              <a:spcBef>
                <a:spcPts val="0"/>
              </a:spcBef>
              <a:buFontTx/>
              <a:buNone/>
              <a:defRPr sz="1150" b="1" baseline="0">
                <a:solidFill>
                  <a:srgbClr val="FFFFFF"/>
                </a:solidFill>
              </a:defRPr>
            </a:lvl1pPr>
          </a:lstStyle>
          <a:p>
            <a:pPr lvl="0"/>
            <a:r>
              <a:rPr lang="en-US" dirty="0" err="1" smtClean="0"/>
              <a:t>Deci</a:t>
            </a:r>
            <a:r>
              <a:rPr lang="en-US" dirty="0" smtClean="0"/>
              <a:t> </a:t>
            </a:r>
            <a:r>
              <a:rPr lang="en-US" dirty="0" err="1" smtClean="0"/>
              <a:t>publintium</a:t>
            </a:r>
            <a:endParaRPr lang="en-US" dirty="0"/>
          </a:p>
        </p:txBody>
      </p:sp>
      <p:sp>
        <p:nvSpPr>
          <p:cNvPr id="9" name="Text Placeholder 7"/>
          <p:cNvSpPr>
            <a:spLocks noGrp="1"/>
          </p:cNvSpPr>
          <p:nvPr>
            <p:ph type="body" sz="quarter" idx="14" hasCustomPrompt="1"/>
          </p:nvPr>
        </p:nvSpPr>
        <p:spPr>
          <a:xfrm>
            <a:off x="4631322" y="1698829"/>
            <a:ext cx="3840480" cy="240514"/>
          </a:xfrm>
          <a:solidFill>
            <a:srgbClr val="919D9D"/>
          </a:solidFill>
        </p:spPr>
        <p:txBody>
          <a:bodyPr tIns="18288" bIns="0">
            <a:noAutofit/>
          </a:bodyPr>
          <a:lstStyle>
            <a:lvl1pPr marL="0" indent="0">
              <a:spcBef>
                <a:spcPts val="0"/>
              </a:spcBef>
              <a:buFontTx/>
              <a:buNone/>
              <a:defRPr sz="1150" b="1" baseline="0">
                <a:solidFill>
                  <a:srgbClr val="FFFFFF"/>
                </a:solidFill>
              </a:defRPr>
            </a:lvl1pPr>
          </a:lstStyle>
          <a:p>
            <a:pPr lvl="0"/>
            <a:r>
              <a:rPr lang="en-US" dirty="0" err="1" smtClean="0"/>
              <a:t>Deci</a:t>
            </a:r>
            <a:r>
              <a:rPr lang="en-US" dirty="0" smtClean="0"/>
              <a:t> </a:t>
            </a:r>
            <a:r>
              <a:rPr lang="en-US" dirty="0" err="1" smtClean="0"/>
              <a:t>publintium</a:t>
            </a:r>
            <a:endParaRPr lang="en-US" dirty="0"/>
          </a:p>
        </p:txBody>
      </p:sp>
      <p:sp>
        <p:nvSpPr>
          <p:cNvPr id="11" name="Text Placeholder 10"/>
          <p:cNvSpPr>
            <a:spLocks noGrp="1"/>
          </p:cNvSpPr>
          <p:nvPr>
            <p:ph type="body" sz="quarter" idx="15" hasCustomPrompt="1"/>
          </p:nvPr>
        </p:nvSpPr>
        <p:spPr>
          <a:xfrm>
            <a:off x="596754" y="2057255"/>
            <a:ext cx="3875087" cy="879475"/>
          </a:xfrm>
        </p:spPr>
        <p:txBody>
          <a:bodyPr tIns="27432" bIns="0">
            <a:normAutofit/>
          </a:bodyPr>
          <a:lstStyle>
            <a:lvl1pPr marL="0" indent="0">
              <a:spcBef>
                <a:spcPts val="0"/>
              </a:spcBef>
              <a:buFontTx/>
              <a:buNone/>
              <a:defRPr sz="1000"/>
            </a:lvl1pPr>
          </a:lstStyle>
          <a:p>
            <a:pPr lvl="0"/>
            <a:r>
              <a:rPr lang="en-US" dirty="0" err="1" smtClean="0"/>
              <a:t>Loreperaes</a:t>
            </a:r>
            <a:r>
              <a:rPr lang="en-US" dirty="0" smtClean="0"/>
              <a:t> </a:t>
            </a:r>
            <a:r>
              <a:rPr lang="en-US" dirty="0" err="1" smtClean="0"/>
              <a:t>consed</a:t>
            </a:r>
            <a:r>
              <a:rPr lang="en-US" dirty="0" smtClean="0"/>
              <a:t> quam </a:t>
            </a:r>
            <a:r>
              <a:rPr lang="en-US" dirty="0" err="1" smtClean="0"/>
              <a:t>est</a:t>
            </a:r>
            <a:r>
              <a:rPr lang="en-US" dirty="0" smtClean="0"/>
              <a:t> mo </a:t>
            </a:r>
            <a:r>
              <a:rPr lang="en-US" dirty="0" err="1" smtClean="0"/>
              <a:t>officietur</a:t>
            </a:r>
            <a:r>
              <a:rPr lang="en-US" dirty="0" smtClean="0"/>
              <a:t> </a:t>
            </a:r>
            <a:r>
              <a:rPr lang="en-US" dirty="0" err="1" smtClean="0"/>
              <a:t>alicia</a:t>
            </a:r>
            <a:r>
              <a:rPr lang="en-US" dirty="0" smtClean="0"/>
              <a:t> </a:t>
            </a:r>
            <a:r>
              <a:rPr lang="en-US" dirty="0" err="1" smtClean="0"/>
              <a:t>imagnim</a:t>
            </a:r>
            <a:r>
              <a:rPr lang="en-US" dirty="0" smtClean="0"/>
              <a:t> </a:t>
            </a:r>
            <a:r>
              <a:rPr lang="en-US" dirty="0" err="1" smtClean="0"/>
              <a:t>ustioris</a:t>
            </a:r>
            <a:r>
              <a:rPr lang="en-US" dirty="0" smtClean="0"/>
              <a:t> as </a:t>
            </a:r>
            <a:r>
              <a:rPr lang="en-US" dirty="0" err="1" smtClean="0"/>
              <a:t>molupta</a:t>
            </a:r>
            <a:r>
              <a:rPr lang="en-US" dirty="0" smtClean="0"/>
              <a:t> </a:t>
            </a:r>
            <a:r>
              <a:rPr lang="en-US" dirty="0" err="1" smtClean="0"/>
              <a:t>dolore</a:t>
            </a:r>
            <a:r>
              <a:rPr lang="en-US" dirty="0" smtClean="0"/>
              <a:t>, </a:t>
            </a:r>
            <a:r>
              <a:rPr lang="en-US" dirty="0" err="1" smtClean="0"/>
              <a:t>ut</a:t>
            </a:r>
            <a:r>
              <a:rPr lang="en-US" dirty="0" smtClean="0"/>
              <a:t> </a:t>
            </a:r>
            <a:r>
              <a:rPr lang="en-US" dirty="0" err="1" smtClean="0"/>
              <a:t>harundebis</a:t>
            </a:r>
            <a:r>
              <a:rPr lang="en-US" dirty="0" smtClean="0"/>
              <a:t> </a:t>
            </a:r>
            <a:r>
              <a:rPr lang="en-US" dirty="0" err="1" smtClean="0"/>
              <a:t>idis</a:t>
            </a:r>
            <a:r>
              <a:rPr lang="en-US" dirty="0" smtClean="0"/>
              <a:t> </a:t>
            </a:r>
            <a:r>
              <a:rPr lang="en-US" dirty="0" err="1" smtClean="0"/>
              <a:t>ditaepe</a:t>
            </a:r>
            <a:r>
              <a:rPr lang="en-US" dirty="0" smtClean="0"/>
              <a:t> </a:t>
            </a:r>
            <a:r>
              <a:rPr lang="en-US" dirty="0" err="1" smtClean="0"/>
              <a:t>lloreium</a:t>
            </a:r>
            <a:r>
              <a:rPr lang="en-US" dirty="0" smtClean="0"/>
              <a:t> fugit </a:t>
            </a:r>
            <a:r>
              <a:rPr lang="en-US" dirty="0" err="1" smtClean="0"/>
              <a:t>velent</a:t>
            </a:r>
            <a:r>
              <a:rPr lang="en-US" dirty="0" smtClean="0"/>
              <a:t> et </a:t>
            </a:r>
            <a:r>
              <a:rPr lang="en-US" dirty="0" err="1" smtClean="0"/>
              <a:t>volupta</a:t>
            </a:r>
            <a:r>
              <a:rPr lang="en-US" dirty="0" smtClean="0"/>
              <a:t> </a:t>
            </a:r>
            <a:r>
              <a:rPr lang="en-US" dirty="0" err="1" smtClean="0"/>
              <a:t>quatur</a:t>
            </a:r>
            <a:r>
              <a:rPr lang="en-US" dirty="0" smtClean="0"/>
              <a:t>? Ra </a:t>
            </a:r>
            <a:r>
              <a:rPr lang="en-US" dirty="0" err="1" smtClean="0"/>
              <a:t>vel</a:t>
            </a:r>
            <a:r>
              <a:rPr lang="en-US" dirty="0" smtClean="0"/>
              <a:t> </a:t>
            </a:r>
            <a:r>
              <a:rPr lang="en-US" dirty="0" err="1" smtClean="0"/>
              <a:t>inveles</a:t>
            </a:r>
            <a:r>
              <a:rPr lang="en-US" dirty="0" smtClean="0"/>
              <a:t> </a:t>
            </a:r>
            <a:r>
              <a:rPr lang="en-US" dirty="0" err="1" smtClean="0"/>
              <a:t>nullantio</a:t>
            </a:r>
            <a:r>
              <a:rPr lang="en-US" dirty="0" smtClean="0"/>
              <a:t>. </a:t>
            </a:r>
            <a:r>
              <a:rPr lang="en-US" dirty="0" err="1" smtClean="0"/>
              <a:t>Nonsequias</a:t>
            </a:r>
            <a:r>
              <a:rPr lang="en-US" dirty="0" smtClean="0"/>
              <a:t> </a:t>
            </a:r>
            <a:r>
              <a:rPr lang="en-US" dirty="0" err="1" smtClean="0"/>
              <a:t>rem</a:t>
            </a:r>
            <a:r>
              <a:rPr lang="en-US" dirty="0" smtClean="0"/>
              <a:t> </a:t>
            </a:r>
            <a:r>
              <a:rPr lang="en-US" dirty="0" err="1" smtClean="0"/>
              <a:t>exero</a:t>
            </a:r>
            <a:r>
              <a:rPr lang="en-US" dirty="0" smtClean="0"/>
              <a:t> </a:t>
            </a:r>
            <a:r>
              <a:rPr lang="en-US" dirty="0" err="1" smtClean="0"/>
              <a:t>endenemquia</a:t>
            </a:r>
            <a:r>
              <a:rPr lang="en-US" dirty="0" smtClean="0"/>
              <a:t> </a:t>
            </a:r>
            <a:r>
              <a:rPr lang="en-US" dirty="0" err="1" smtClean="0"/>
              <a:t>aspidendae</a:t>
            </a:r>
            <a:r>
              <a:rPr lang="en-US" dirty="0" smtClean="0"/>
              <a:t> </a:t>
            </a:r>
            <a:r>
              <a:rPr lang="en-US" dirty="0" err="1" smtClean="0"/>
              <a:t>nostius</a:t>
            </a:r>
            <a:r>
              <a:rPr lang="en-US" dirty="0" smtClean="0"/>
              <a:t> </a:t>
            </a:r>
            <a:r>
              <a:rPr lang="en-US" dirty="0" err="1" smtClean="0"/>
              <a:t>es</a:t>
            </a:r>
            <a:r>
              <a:rPr lang="en-US" dirty="0" smtClean="0"/>
              <a:t> </a:t>
            </a:r>
            <a:r>
              <a:rPr lang="en-US" dirty="0" err="1" smtClean="0"/>
              <a:t>diostru</a:t>
            </a:r>
            <a:r>
              <a:rPr lang="en-US" dirty="0" smtClean="0"/>
              <a:t> </a:t>
            </a:r>
            <a:r>
              <a:rPr lang="en-US" dirty="0" err="1" smtClean="0"/>
              <a:t>mquatio</a:t>
            </a:r>
            <a:r>
              <a:rPr lang="en-US" dirty="0" smtClean="0"/>
              <a:t> </a:t>
            </a:r>
            <a:r>
              <a:rPr lang="en-US" dirty="0" err="1" smtClean="0"/>
              <a:t>officit</a:t>
            </a:r>
            <a:r>
              <a:rPr lang="en-US" dirty="0" smtClean="0"/>
              <a:t> </a:t>
            </a:r>
            <a:r>
              <a:rPr lang="en-US" dirty="0" err="1" smtClean="0"/>
              <a:t>est</a:t>
            </a:r>
            <a:r>
              <a:rPr lang="en-US" dirty="0" smtClean="0"/>
              <a:t> </a:t>
            </a:r>
            <a:r>
              <a:rPr lang="en-US" dirty="0" err="1" smtClean="0"/>
              <a:t>optaquam</a:t>
            </a:r>
            <a:endParaRPr lang="en-US" dirty="0"/>
          </a:p>
        </p:txBody>
      </p:sp>
      <p:sp>
        <p:nvSpPr>
          <p:cNvPr id="13" name="Text Placeholder 12"/>
          <p:cNvSpPr>
            <a:spLocks noGrp="1"/>
          </p:cNvSpPr>
          <p:nvPr>
            <p:ph type="body" sz="quarter" idx="16" hasCustomPrompt="1"/>
          </p:nvPr>
        </p:nvSpPr>
        <p:spPr>
          <a:xfrm>
            <a:off x="573381" y="2952459"/>
            <a:ext cx="3875087" cy="1184275"/>
          </a:xfrm>
        </p:spPr>
        <p:txBody>
          <a:bodyPr tIns="18288" bIns="0">
            <a:normAutofit/>
          </a:bodyPr>
          <a:lstStyle>
            <a:lvl1pPr marL="164592" indent="-164592">
              <a:buClr>
                <a:srgbClr val="DA291C"/>
              </a:buClr>
              <a:buSzPct val="80000"/>
              <a:buFont typeface="Wingdings" charset="2"/>
              <a:buChar char="u"/>
              <a:defRPr sz="1000" baseline="0"/>
            </a:lvl1pPr>
            <a:lvl2pPr marL="338328" indent="-173736">
              <a:spcBef>
                <a:spcPts val="700"/>
              </a:spcBef>
              <a:spcAft>
                <a:spcPts val="0"/>
              </a:spcAft>
              <a:buSzPct val="80000"/>
              <a:buFont typeface="Wingdings" charset="2"/>
              <a:buChar char="u"/>
              <a:defRPr sz="900" baseline="0"/>
            </a:lvl2pPr>
            <a:lvl3pPr marL="438912" indent="-137160">
              <a:spcBef>
                <a:spcPts val="600"/>
              </a:spcBef>
              <a:buClr>
                <a:srgbClr val="919D9D"/>
              </a:buClr>
              <a:buSzPct val="70000"/>
              <a:buFont typeface="Wingdings" charset="2"/>
              <a:buChar char="u"/>
              <a:defRPr sz="800" baseline="0"/>
            </a:lvl3pPr>
          </a:lstStyle>
          <a:p>
            <a:pPr lvl="0"/>
            <a:r>
              <a:rPr lang="en-US" dirty="0" err="1" smtClean="0"/>
              <a:t>Taspeiro</a:t>
            </a:r>
            <a:r>
              <a:rPr lang="en-US" dirty="0" smtClean="0"/>
              <a:t> is </a:t>
            </a:r>
            <a:r>
              <a:rPr lang="en-US" dirty="0" err="1" smtClean="0"/>
              <a:t>ut</a:t>
            </a:r>
            <a:r>
              <a:rPr lang="en-US" dirty="0" smtClean="0"/>
              <a:t> a et </a:t>
            </a:r>
            <a:r>
              <a:rPr lang="en-US" dirty="0" err="1" smtClean="0"/>
              <a:t>apero</a:t>
            </a:r>
            <a:r>
              <a:rPr lang="en-US" dirty="0" smtClean="0"/>
              <a:t> </a:t>
            </a:r>
            <a:r>
              <a:rPr lang="en-US" dirty="0" err="1" smtClean="0"/>
              <a:t>beatumquunt</a:t>
            </a:r>
            <a:r>
              <a:rPr lang="en-US" dirty="0" smtClean="0"/>
              <a:t>. At </a:t>
            </a:r>
            <a:r>
              <a:rPr lang="en-US" dirty="0" err="1" smtClean="0"/>
              <a:t>iderit</a:t>
            </a:r>
            <a:r>
              <a:rPr lang="en-US" dirty="0" smtClean="0"/>
              <a:t> </a:t>
            </a:r>
            <a:r>
              <a:rPr lang="en-US" dirty="0" err="1" smtClean="0"/>
              <a:t>labo</a:t>
            </a:r>
            <a:r>
              <a:rPr lang="en-US" dirty="0" smtClean="0"/>
              <a:t>. At </a:t>
            </a:r>
            <a:r>
              <a:rPr lang="en-US" dirty="0" err="1" smtClean="0"/>
              <a:t>eos</a:t>
            </a:r>
            <a:r>
              <a:rPr lang="en-US" dirty="0" smtClean="0"/>
              <a:t> </a:t>
            </a:r>
            <a:r>
              <a:rPr lang="en-US" dirty="0" err="1" smtClean="0"/>
              <a:t>maiostibus</a:t>
            </a:r>
            <a:r>
              <a:rPr lang="en-US" dirty="0" smtClean="0"/>
              <a:t> ma sum </a:t>
            </a:r>
            <a:r>
              <a:rPr lang="en-US" dirty="0" err="1" smtClean="0"/>
              <a:t>secto</a:t>
            </a:r>
            <a:r>
              <a:rPr lang="en-US" dirty="0" smtClean="0"/>
              <a:t> </a:t>
            </a:r>
            <a:r>
              <a:rPr lang="en-US" dirty="0" err="1" smtClean="0"/>
              <a:t>quia</a:t>
            </a:r>
            <a:r>
              <a:rPr lang="en-US" dirty="0" smtClean="0"/>
              <a:t> </a:t>
            </a:r>
            <a:r>
              <a:rPr lang="en-US" dirty="0" err="1" smtClean="0"/>
              <a:t>ditatiatust</a:t>
            </a:r>
            <a:r>
              <a:rPr lang="en-US" dirty="0" smtClean="0"/>
              <a:t>, am </a:t>
            </a:r>
            <a:r>
              <a:rPr lang="en-US" dirty="0" err="1" smtClean="0"/>
              <a:t>volendandem</a:t>
            </a:r>
            <a:r>
              <a:rPr lang="en-US" dirty="0" smtClean="0"/>
              <a:t>.</a:t>
            </a:r>
          </a:p>
          <a:p>
            <a:pPr lvl="1"/>
            <a:r>
              <a:rPr lang="en-US" dirty="0" err="1" smtClean="0"/>
              <a:t>Tuunto</a:t>
            </a:r>
            <a:r>
              <a:rPr lang="en-US" dirty="0" smtClean="0"/>
              <a:t> </a:t>
            </a:r>
            <a:r>
              <a:rPr lang="en-US" dirty="0" err="1" smtClean="0"/>
              <a:t>velest</a:t>
            </a:r>
            <a:r>
              <a:rPr lang="en-US" dirty="0" smtClean="0"/>
              <a:t> </a:t>
            </a:r>
            <a:r>
              <a:rPr lang="en-US" dirty="0" err="1" smtClean="0"/>
              <a:t>quasper</a:t>
            </a:r>
            <a:r>
              <a:rPr lang="en-US" dirty="0" smtClean="0"/>
              <a:t> </a:t>
            </a:r>
            <a:r>
              <a:rPr lang="en-US" dirty="0" err="1" smtClean="0"/>
              <a:t>umquunt</a:t>
            </a:r>
            <a:r>
              <a:rPr lang="en-US" dirty="0" smtClean="0"/>
              <a:t> </a:t>
            </a:r>
            <a:r>
              <a:rPr lang="en-US" dirty="0" err="1" smtClean="0"/>
              <a:t>que</a:t>
            </a:r>
            <a:r>
              <a:rPr lang="en-US" dirty="0" smtClean="0"/>
              <a:t> </a:t>
            </a:r>
            <a:r>
              <a:rPr lang="en-US" dirty="0" err="1" smtClean="0"/>
              <a:t>voluptatur</a:t>
            </a:r>
            <a:r>
              <a:rPr lang="en-US" dirty="0" smtClean="0"/>
              <a:t> </a:t>
            </a:r>
            <a:r>
              <a:rPr lang="en-US" dirty="0" err="1" smtClean="0"/>
              <a:t>rerspel</a:t>
            </a:r>
            <a:r>
              <a:rPr lang="en-US" dirty="0" smtClean="0"/>
              <a:t> </a:t>
            </a:r>
            <a:r>
              <a:rPr lang="en-US" dirty="0" err="1" smtClean="0"/>
              <a:t>idel</a:t>
            </a:r>
            <a:r>
              <a:rPr lang="en-US" dirty="0" smtClean="0"/>
              <a:t> </a:t>
            </a:r>
            <a:r>
              <a:rPr lang="en-US" dirty="0" err="1" smtClean="0"/>
              <a:t>ipis</a:t>
            </a:r>
            <a:r>
              <a:rPr lang="en-US" dirty="0" smtClean="0"/>
              <a:t> </a:t>
            </a:r>
            <a:r>
              <a:rPr lang="en-US" dirty="0" err="1" smtClean="0"/>
              <a:t>sitiatectum</a:t>
            </a:r>
            <a:r>
              <a:rPr lang="en-US" dirty="0" smtClean="0"/>
              <a:t> </a:t>
            </a:r>
            <a:r>
              <a:rPr lang="en-US" dirty="0" err="1" smtClean="0"/>
              <a:t>sunto</a:t>
            </a:r>
            <a:r>
              <a:rPr lang="en-US" dirty="0" smtClean="0"/>
              <a:t> </a:t>
            </a:r>
            <a:r>
              <a:rPr lang="en-US" dirty="0" err="1" smtClean="0"/>
              <a:t>voloribusdam</a:t>
            </a:r>
            <a:r>
              <a:rPr lang="en-US" dirty="0" smtClean="0"/>
              <a:t> </a:t>
            </a:r>
            <a:r>
              <a:rPr lang="en-US" dirty="0" err="1" smtClean="0"/>
              <a:t>recatae</a:t>
            </a:r>
            <a:r>
              <a:rPr lang="en-US" dirty="0" smtClean="0"/>
              <a:t> </a:t>
            </a:r>
            <a:r>
              <a:rPr lang="en-US" dirty="0" err="1" smtClean="0"/>
              <a:t>officate</a:t>
            </a:r>
            <a:r>
              <a:rPr lang="en-US" dirty="0" smtClean="0"/>
              <a:t> </a:t>
            </a:r>
            <a:r>
              <a:rPr lang="en-US" dirty="0" err="1" smtClean="0"/>
              <a:t>ium</a:t>
            </a:r>
            <a:r>
              <a:rPr lang="en-US" dirty="0" smtClean="0"/>
              <a:t>.</a:t>
            </a:r>
          </a:p>
          <a:p>
            <a:pPr lvl="2"/>
            <a:r>
              <a:rPr lang="en-US" dirty="0" err="1" smtClean="0"/>
              <a:t>Tasperio</a:t>
            </a:r>
            <a:r>
              <a:rPr lang="en-US" dirty="0" smtClean="0"/>
              <a:t> is </a:t>
            </a:r>
            <a:r>
              <a:rPr lang="en-US" dirty="0" err="1" smtClean="0"/>
              <a:t>ut</a:t>
            </a:r>
            <a:r>
              <a:rPr lang="en-US" dirty="0" smtClean="0"/>
              <a:t> a et </a:t>
            </a:r>
            <a:r>
              <a:rPr lang="en-US" dirty="0" err="1" smtClean="0"/>
              <a:t>apero</a:t>
            </a:r>
            <a:r>
              <a:rPr lang="en-US" dirty="0" smtClean="0"/>
              <a:t> </a:t>
            </a:r>
            <a:r>
              <a:rPr lang="en-US" dirty="0" err="1" smtClean="0"/>
              <a:t>beatumquunt</a:t>
            </a:r>
            <a:r>
              <a:rPr lang="en-US" dirty="0" smtClean="0"/>
              <a:t>. At </a:t>
            </a:r>
            <a:r>
              <a:rPr lang="en-US" dirty="0" err="1" smtClean="0"/>
              <a:t>iderit</a:t>
            </a:r>
            <a:r>
              <a:rPr lang="en-US" dirty="0" smtClean="0"/>
              <a:t> </a:t>
            </a:r>
            <a:r>
              <a:rPr lang="en-US" dirty="0" err="1" smtClean="0"/>
              <a:t>menos</a:t>
            </a:r>
            <a:r>
              <a:rPr lang="en-US" dirty="0" smtClean="0"/>
              <a:t> </a:t>
            </a:r>
            <a:r>
              <a:rPr lang="en-US" dirty="0" err="1" smtClean="0"/>
              <a:t>que</a:t>
            </a:r>
            <a:r>
              <a:rPr lang="en-US" dirty="0" smtClean="0"/>
              <a:t> </a:t>
            </a:r>
            <a:r>
              <a:rPr lang="en-US" dirty="0" err="1" smtClean="0"/>
              <a:t>loremipsum</a:t>
            </a:r>
            <a:r>
              <a:rPr lang="en-US" dirty="0" smtClean="0"/>
              <a:t>.</a:t>
            </a:r>
            <a:endParaRPr lang="en-US" dirty="0"/>
          </a:p>
        </p:txBody>
      </p:sp>
      <p:sp>
        <p:nvSpPr>
          <p:cNvPr id="14" name="Text Placeholder 10"/>
          <p:cNvSpPr>
            <a:spLocks noGrp="1"/>
          </p:cNvSpPr>
          <p:nvPr>
            <p:ph type="body" sz="quarter" idx="17" hasCustomPrompt="1"/>
          </p:nvPr>
        </p:nvSpPr>
        <p:spPr>
          <a:xfrm>
            <a:off x="4600868" y="2072839"/>
            <a:ext cx="3875087" cy="879475"/>
          </a:xfrm>
        </p:spPr>
        <p:txBody>
          <a:bodyPr tIns="27432" bIns="0">
            <a:normAutofit/>
          </a:bodyPr>
          <a:lstStyle>
            <a:lvl1pPr marL="0" indent="0">
              <a:spcBef>
                <a:spcPts val="0"/>
              </a:spcBef>
              <a:buFontTx/>
              <a:buNone/>
              <a:defRPr sz="1000"/>
            </a:lvl1pPr>
          </a:lstStyle>
          <a:p>
            <a:pPr lvl="0"/>
            <a:r>
              <a:rPr lang="en-US" dirty="0" err="1" smtClean="0"/>
              <a:t>Loreperaes</a:t>
            </a:r>
            <a:r>
              <a:rPr lang="en-US" dirty="0" smtClean="0"/>
              <a:t> </a:t>
            </a:r>
            <a:r>
              <a:rPr lang="en-US" dirty="0" err="1" smtClean="0"/>
              <a:t>consed</a:t>
            </a:r>
            <a:r>
              <a:rPr lang="en-US" dirty="0" smtClean="0"/>
              <a:t> quam </a:t>
            </a:r>
            <a:r>
              <a:rPr lang="en-US" dirty="0" err="1" smtClean="0"/>
              <a:t>est</a:t>
            </a:r>
            <a:r>
              <a:rPr lang="en-US" dirty="0" smtClean="0"/>
              <a:t> mo </a:t>
            </a:r>
            <a:r>
              <a:rPr lang="en-US" dirty="0" err="1" smtClean="0"/>
              <a:t>officietur</a:t>
            </a:r>
            <a:r>
              <a:rPr lang="en-US" dirty="0" smtClean="0"/>
              <a:t> </a:t>
            </a:r>
            <a:r>
              <a:rPr lang="en-US" dirty="0" err="1" smtClean="0"/>
              <a:t>alicia</a:t>
            </a:r>
            <a:r>
              <a:rPr lang="en-US" dirty="0" smtClean="0"/>
              <a:t> </a:t>
            </a:r>
            <a:r>
              <a:rPr lang="en-US" dirty="0" err="1" smtClean="0"/>
              <a:t>imagnim</a:t>
            </a:r>
            <a:r>
              <a:rPr lang="en-US" dirty="0" smtClean="0"/>
              <a:t> </a:t>
            </a:r>
            <a:r>
              <a:rPr lang="en-US" dirty="0" err="1" smtClean="0"/>
              <a:t>ustioris</a:t>
            </a:r>
            <a:r>
              <a:rPr lang="en-US" dirty="0" smtClean="0"/>
              <a:t> as </a:t>
            </a:r>
            <a:r>
              <a:rPr lang="en-US" dirty="0" err="1" smtClean="0"/>
              <a:t>molupta</a:t>
            </a:r>
            <a:r>
              <a:rPr lang="en-US" dirty="0" smtClean="0"/>
              <a:t> </a:t>
            </a:r>
            <a:r>
              <a:rPr lang="en-US" dirty="0" err="1" smtClean="0"/>
              <a:t>dolore</a:t>
            </a:r>
            <a:r>
              <a:rPr lang="en-US" dirty="0" smtClean="0"/>
              <a:t>, </a:t>
            </a:r>
            <a:r>
              <a:rPr lang="en-US" dirty="0" err="1" smtClean="0"/>
              <a:t>ut</a:t>
            </a:r>
            <a:r>
              <a:rPr lang="en-US" dirty="0" smtClean="0"/>
              <a:t> </a:t>
            </a:r>
            <a:r>
              <a:rPr lang="en-US" dirty="0" err="1" smtClean="0"/>
              <a:t>harundebis</a:t>
            </a:r>
            <a:r>
              <a:rPr lang="en-US" dirty="0" smtClean="0"/>
              <a:t> </a:t>
            </a:r>
            <a:r>
              <a:rPr lang="en-US" dirty="0" err="1" smtClean="0"/>
              <a:t>idis</a:t>
            </a:r>
            <a:r>
              <a:rPr lang="en-US" dirty="0" smtClean="0"/>
              <a:t> </a:t>
            </a:r>
            <a:r>
              <a:rPr lang="en-US" dirty="0" err="1" smtClean="0"/>
              <a:t>ditaepe</a:t>
            </a:r>
            <a:r>
              <a:rPr lang="en-US" dirty="0" smtClean="0"/>
              <a:t> </a:t>
            </a:r>
            <a:r>
              <a:rPr lang="en-US" dirty="0" err="1" smtClean="0"/>
              <a:t>lloreium</a:t>
            </a:r>
            <a:r>
              <a:rPr lang="en-US" dirty="0" smtClean="0"/>
              <a:t> fugit </a:t>
            </a:r>
            <a:r>
              <a:rPr lang="en-US" dirty="0" err="1" smtClean="0"/>
              <a:t>velent</a:t>
            </a:r>
            <a:r>
              <a:rPr lang="en-US" dirty="0" smtClean="0"/>
              <a:t> et </a:t>
            </a:r>
            <a:r>
              <a:rPr lang="en-US" dirty="0" err="1" smtClean="0"/>
              <a:t>volupta</a:t>
            </a:r>
            <a:r>
              <a:rPr lang="en-US" dirty="0" smtClean="0"/>
              <a:t> </a:t>
            </a:r>
            <a:r>
              <a:rPr lang="en-US" dirty="0" err="1" smtClean="0"/>
              <a:t>quatur</a:t>
            </a:r>
            <a:r>
              <a:rPr lang="en-US" dirty="0" smtClean="0"/>
              <a:t>? Ra </a:t>
            </a:r>
            <a:r>
              <a:rPr lang="en-US" dirty="0" err="1" smtClean="0"/>
              <a:t>vel</a:t>
            </a:r>
            <a:r>
              <a:rPr lang="en-US" dirty="0" smtClean="0"/>
              <a:t> </a:t>
            </a:r>
            <a:r>
              <a:rPr lang="en-US" dirty="0" err="1" smtClean="0"/>
              <a:t>inveles</a:t>
            </a:r>
            <a:r>
              <a:rPr lang="en-US" dirty="0" smtClean="0"/>
              <a:t> </a:t>
            </a:r>
            <a:r>
              <a:rPr lang="en-US" dirty="0" err="1" smtClean="0"/>
              <a:t>nullantio</a:t>
            </a:r>
            <a:r>
              <a:rPr lang="en-US" dirty="0" smtClean="0"/>
              <a:t>. </a:t>
            </a:r>
            <a:r>
              <a:rPr lang="en-US" dirty="0" err="1" smtClean="0"/>
              <a:t>Nonsequias</a:t>
            </a:r>
            <a:r>
              <a:rPr lang="en-US" dirty="0" smtClean="0"/>
              <a:t> </a:t>
            </a:r>
            <a:r>
              <a:rPr lang="en-US" dirty="0" err="1" smtClean="0"/>
              <a:t>rem</a:t>
            </a:r>
            <a:r>
              <a:rPr lang="en-US" dirty="0" smtClean="0"/>
              <a:t> </a:t>
            </a:r>
            <a:r>
              <a:rPr lang="en-US" dirty="0" err="1" smtClean="0"/>
              <a:t>exero</a:t>
            </a:r>
            <a:r>
              <a:rPr lang="en-US" dirty="0" smtClean="0"/>
              <a:t> </a:t>
            </a:r>
            <a:r>
              <a:rPr lang="en-US" dirty="0" err="1" smtClean="0"/>
              <a:t>endenemquia</a:t>
            </a:r>
            <a:r>
              <a:rPr lang="en-US" dirty="0" smtClean="0"/>
              <a:t> </a:t>
            </a:r>
            <a:r>
              <a:rPr lang="en-US" dirty="0" err="1" smtClean="0"/>
              <a:t>aspidendae</a:t>
            </a:r>
            <a:r>
              <a:rPr lang="en-US" dirty="0" smtClean="0"/>
              <a:t> </a:t>
            </a:r>
            <a:r>
              <a:rPr lang="en-US" dirty="0" err="1" smtClean="0"/>
              <a:t>nostius</a:t>
            </a:r>
            <a:r>
              <a:rPr lang="en-US" dirty="0" smtClean="0"/>
              <a:t> </a:t>
            </a:r>
            <a:r>
              <a:rPr lang="en-US" dirty="0" err="1" smtClean="0"/>
              <a:t>es</a:t>
            </a:r>
            <a:r>
              <a:rPr lang="en-US" dirty="0" smtClean="0"/>
              <a:t> </a:t>
            </a:r>
            <a:r>
              <a:rPr lang="en-US" dirty="0" err="1" smtClean="0"/>
              <a:t>diostru</a:t>
            </a:r>
            <a:r>
              <a:rPr lang="en-US" dirty="0" smtClean="0"/>
              <a:t> </a:t>
            </a:r>
            <a:r>
              <a:rPr lang="en-US" dirty="0" err="1" smtClean="0"/>
              <a:t>mquatio</a:t>
            </a:r>
            <a:r>
              <a:rPr lang="en-US" dirty="0" smtClean="0"/>
              <a:t> </a:t>
            </a:r>
            <a:r>
              <a:rPr lang="en-US" dirty="0" err="1" smtClean="0"/>
              <a:t>officit</a:t>
            </a:r>
            <a:r>
              <a:rPr lang="en-US" dirty="0" smtClean="0"/>
              <a:t> </a:t>
            </a:r>
            <a:r>
              <a:rPr lang="en-US" dirty="0" err="1" smtClean="0"/>
              <a:t>est</a:t>
            </a:r>
            <a:r>
              <a:rPr lang="en-US" dirty="0" smtClean="0"/>
              <a:t> </a:t>
            </a:r>
            <a:r>
              <a:rPr lang="en-US" dirty="0" err="1" smtClean="0"/>
              <a:t>optaquam</a:t>
            </a:r>
            <a:endParaRPr lang="en-US" dirty="0"/>
          </a:p>
        </p:txBody>
      </p:sp>
      <p:sp>
        <p:nvSpPr>
          <p:cNvPr id="15" name="Text Placeholder 12"/>
          <p:cNvSpPr>
            <a:spLocks noGrp="1"/>
          </p:cNvSpPr>
          <p:nvPr>
            <p:ph type="body" sz="quarter" idx="18" hasCustomPrompt="1"/>
          </p:nvPr>
        </p:nvSpPr>
        <p:spPr>
          <a:xfrm>
            <a:off x="4577495" y="2968043"/>
            <a:ext cx="3875087" cy="1184275"/>
          </a:xfrm>
        </p:spPr>
        <p:txBody>
          <a:bodyPr tIns="18288" bIns="0">
            <a:normAutofit/>
          </a:bodyPr>
          <a:lstStyle>
            <a:lvl1pPr marL="164592" indent="-164592">
              <a:buClr>
                <a:srgbClr val="DA291C"/>
              </a:buClr>
              <a:buSzPct val="80000"/>
              <a:buFont typeface="Wingdings" charset="2"/>
              <a:buChar char="u"/>
              <a:defRPr sz="1000" baseline="0"/>
            </a:lvl1pPr>
            <a:lvl2pPr marL="338328" indent="-173736">
              <a:spcBef>
                <a:spcPts val="700"/>
              </a:spcBef>
              <a:spcAft>
                <a:spcPts val="0"/>
              </a:spcAft>
              <a:buSzPct val="80000"/>
              <a:buFont typeface="Wingdings" charset="2"/>
              <a:buChar char="u"/>
              <a:defRPr sz="900" baseline="0"/>
            </a:lvl2pPr>
            <a:lvl3pPr marL="438912" indent="-137160">
              <a:spcBef>
                <a:spcPts val="600"/>
              </a:spcBef>
              <a:buClr>
                <a:srgbClr val="919D9D"/>
              </a:buClr>
              <a:buSzPct val="70000"/>
              <a:buFont typeface="Wingdings" charset="2"/>
              <a:buChar char="u"/>
              <a:defRPr sz="800" baseline="0"/>
            </a:lvl3pPr>
          </a:lstStyle>
          <a:p>
            <a:pPr lvl="0"/>
            <a:r>
              <a:rPr lang="en-US" dirty="0" err="1" smtClean="0"/>
              <a:t>Taspeiro</a:t>
            </a:r>
            <a:r>
              <a:rPr lang="en-US" dirty="0" smtClean="0"/>
              <a:t> is </a:t>
            </a:r>
            <a:r>
              <a:rPr lang="en-US" dirty="0" err="1" smtClean="0"/>
              <a:t>ut</a:t>
            </a:r>
            <a:r>
              <a:rPr lang="en-US" dirty="0" smtClean="0"/>
              <a:t> a et </a:t>
            </a:r>
            <a:r>
              <a:rPr lang="en-US" dirty="0" err="1" smtClean="0"/>
              <a:t>apero</a:t>
            </a:r>
            <a:r>
              <a:rPr lang="en-US" dirty="0" smtClean="0"/>
              <a:t> </a:t>
            </a:r>
            <a:r>
              <a:rPr lang="en-US" dirty="0" err="1" smtClean="0"/>
              <a:t>beatumquunt</a:t>
            </a:r>
            <a:r>
              <a:rPr lang="en-US" dirty="0" smtClean="0"/>
              <a:t>. At </a:t>
            </a:r>
            <a:r>
              <a:rPr lang="en-US" dirty="0" err="1" smtClean="0"/>
              <a:t>iderit</a:t>
            </a:r>
            <a:r>
              <a:rPr lang="en-US" dirty="0" smtClean="0"/>
              <a:t> </a:t>
            </a:r>
            <a:r>
              <a:rPr lang="en-US" dirty="0" err="1" smtClean="0"/>
              <a:t>labo</a:t>
            </a:r>
            <a:r>
              <a:rPr lang="en-US" dirty="0" smtClean="0"/>
              <a:t>. At </a:t>
            </a:r>
            <a:r>
              <a:rPr lang="en-US" dirty="0" err="1" smtClean="0"/>
              <a:t>eos</a:t>
            </a:r>
            <a:r>
              <a:rPr lang="en-US" dirty="0" smtClean="0"/>
              <a:t> </a:t>
            </a:r>
            <a:r>
              <a:rPr lang="en-US" dirty="0" err="1" smtClean="0"/>
              <a:t>maiostibus</a:t>
            </a:r>
            <a:r>
              <a:rPr lang="en-US" dirty="0" smtClean="0"/>
              <a:t> ma sum </a:t>
            </a:r>
            <a:r>
              <a:rPr lang="en-US" dirty="0" err="1" smtClean="0"/>
              <a:t>secto</a:t>
            </a:r>
            <a:r>
              <a:rPr lang="en-US" dirty="0" smtClean="0"/>
              <a:t> </a:t>
            </a:r>
            <a:r>
              <a:rPr lang="en-US" dirty="0" err="1" smtClean="0"/>
              <a:t>quia</a:t>
            </a:r>
            <a:r>
              <a:rPr lang="en-US" dirty="0" smtClean="0"/>
              <a:t> </a:t>
            </a:r>
            <a:r>
              <a:rPr lang="en-US" dirty="0" err="1" smtClean="0"/>
              <a:t>ditatiatust</a:t>
            </a:r>
            <a:r>
              <a:rPr lang="en-US" dirty="0" smtClean="0"/>
              <a:t>, am </a:t>
            </a:r>
            <a:r>
              <a:rPr lang="en-US" dirty="0" err="1" smtClean="0"/>
              <a:t>volendandem</a:t>
            </a:r>
            <a:r>
              <a:rPr lang="en-US" dirty="0" smtClean="0"/>
              <a:t>.</a:t>
            </a:r>
          </a:p>
          <a:p>
            <a:pPr lvl="1"/>
            <a:r>
              <a:rPr lang="en-US" dirty="0" err="1" smtClean="0"/>
              <a:t>Tuunto</a:t>
            </a:r>
            <a:r>
              <a:rPr lang="en-US" dirty="0" smtClean="0"/>
              <a:t> </a:t>
            </a:r>
            <a:r>
              <a:rPr lang="en-US" dirty="0" err="1" smtClean="0"/>
              <a:t>velest</a:t>
            </a:r>
            <a:r>
              <a:rPr lang="en-US" dirty="0" smtClean="0"/>
              <a:t> </a:t>
            </a:r>
            <a:r>
              <a:rPr lang="en-US" dirty="0" err="1" smtClean="0"/>
              <a:t>quasper</a:t>
            </a:r>
            <a:r>
              <a:rPr lang="en-US" dirty="0" smtClean="0"/>
              <a:t> </a:t>
            </a:r>
            <a:r>
              <a:rPr lang="en-US" dirty="0" err="1" smtClean="0"/>
              <a:t>umquunt</a:t>
            </a:r>
            <a:r>
              <a:rPr lang="en-US" dirty="0" smtClean="0"/>
              <a:t> </a:t>
            </a:r>
            <a:r>
              <a:rPr lang="en-US" dirty="0" err="1" smtClean="0"/>
              <a:t>que</a:t>
            </a:r>
            <a:r>
              <a:rPr lang="en-US" dirty="0" smtClean="0"/>
              <a:t> </a:t>
            </a:r>
            <a:r>
              <a:rPr lang="en-US" dirty="0" err="1" smtClean="0"/>
              <a:t>voluptatur</a:t>
            </a:r>
            <a:r>
              <a:rPr lang="en-US" dirty="0" smtClean="0"/>
              <a:t> </a:t>
            </a:r>
            <a:r>
              <a:rPr lang="en-US" dirty="0" err="1" smtClean="0"/>
              <a:t>rerspel</a:t>
            </a:r>
            <a:r>
              <a:rPr lang="en-US" dirty="0" smtClean="0"/>
              <a:t> </a:t>
            </a:r>
            <a:r>
              <a:rPr lang="en-US" dirty="0" err="1" smtClean="0"/>
              <a:t>idel</a:t>
            </a:r>
            <a:r>
              <a:rPr lang="en-US" dirty="0" smtClean="0"/>
              <a:t> </a:t>
            </a:r>
            <a:r>
              <a:rPr lang="en-US" dirty="0" err="1" smtClean="0"/>
              <a:t>ipis</a:t>
            </a:r>
            <a:r>
              <a:rPr lang="en-US" dirty="0" smtClean="0"/>
              <a:t> </a:t>
            </a:r>
            <a:r>
              <a:rPr lang="en-US" dirty="0" err="1" smtClean="0"/>
              <a:t>sitiatectum</a:t>
            </a:r>
            <a:r>
              <a:rPr lang="en-US" dirty="0" smtClean="0"/>
              <a:t> </a:t>
            </a:r>
            <a:r>
              <a:rPr lang="en-US" dirty="0" err="1" smtClean="0"/>
              <a:t>sunto</a:t>
            </a:r>
            <a:r>
              <a:rPr lang="en-US" dirty="0" smtClean="0"/>
              <a:t> </a:t>
            </a:r>
            <a:r>
              <a:rPr lang="en-US" dirty="0" err="1" smtClean="0"/>
              <a:t>voloribusdam</a:t>
            </a:r>
            <a:r>
              <a:rPr lang="en-US" dirty="0" smtClean="0"/>
              <a:t> </a:t>
            </a:r>
            <a:r>
              <a:rPr lang="en-US" dirty="0" err="1" smtClean="0"/>
              <a:t>recatae</a:t>
            </a:r>
            <a:r>
              <a:rPr lang="en-US" dirty="0" smtClean="0"/>
              <a:t> </a:t>
            </a:r>
            <a:r>
              <a:rPr lang="en-US" dirty="0" err="1" smtClean="0"/>
              <a:t>officate</a:t>
            </a:r>
            <a:r>
              <a:rPr lang="en-US" dirty="0" smtClean="0"/>
              <a:t> </a:t>
            </a:r>
            <a:r>
              <a:rPr lang="en-US" dirty="0" err="1" smtClean="0"/>
              <a:t>ium.TEST</a:t>
            </a:r>
            <a:endParaRPr lang="en-US" dirty="0" smtClean="0"/>
          </a:p>
          <a:p>
            <a:pPr lvl="2"/>
            <a:r>
              <a:rPr lang="en-US" dirty="0" err="1" smtClean="0"/>
              <a:t>Tasperio</a:t>
            </a:r>
            <a:r>
              <a:rPr lang="en-US" dirty="0" smtClean="0"/>
              <a:t> is </a:t>
            </a:r>
            <a:r>
              <a:rPr lang="en-US" dirty="0" err="1" smtClean="0"/>
              <a:t>ut</a:t>
            </a:r>
            <a:r>
              <a:rPr lang="en-US" dirty="0" smtClean="0"/>
              <a:t> a et </a:t>
            </a:r>
            <a:r>
              <a:rPr lang="en-US" dirty="0" err="1" smtClean="0"/>
              <a:t>apero</a:t>
            </a:r>
            <a:r>
              <a:rPr lang="en-US" dirty="0" smtClean="0"/>
              <a:t> </a:t>
            </a:r>
            <a:r>
              <a:rPr lang="en-US" dirty="0" err="1" smtClean="0"/>
              <a:t>beatumquunt</a:t>
            </a:r>
            <a:r>
              <a:rPr lang="en-US" dirty="0" smtClean="0"/>
              <a:t>. At </a:t>
            </a:r>
            <a:r>
              <a:rPr lang="en-US" dirty="0" err="1" smtClean="0"/>
              <a:t>iderit</a:t>
            </a:r>
            <a:r>
              <a:rPr lang="en-US" dirty="0" smtClean="0"/>
              <a:t> </a:t>
            </a:r>
            <a:r>
              <a:rPr lang="en-US" dirty="0" err="1" smtClean="0"/>
              <a:t>menos</a:t>
            </a:r>
            <a:r>
              <a:rPr lang="en-US" dirty="0" smtClean="0"/>
              <a:t> </a:t>
            </a:r>
            <a:r>
              <a:rPr lang="en-US" dirty="0" err="1" smtClean="0"/>
              <a:t>que</a:t>
            </a:r>
            <a:r>
              <a:rPr lang="en-US" dirty="0" smtClean="0"/>
              <a:t> </a:t>
            </a:r>
            <a:r>
              <a:rPr lang="en-US" dirty="0" err="1" smtClean="0"/>
              <a:t>loremipsum</a:t>
            </a:r>
            <a:r>
              <a:rPr lang="en-US" dirty="0" smtClean="0"/>
              <a:t>.</a:t>
            </a:r>
            <a:endParaRPr lang="en-US" dirty="0"/>
          </a:p>
        </p:txBody>
      </p:sp>
      <p:cxnSp>
        <p:nvCxnSpPr>
          <p:cNvPr id="18" name="Straight Connector 17"/>
          <p:cNvCxnSpPr/>
          <p:nvPr userDrawn="1"/>
        </p:nvCxnSpPr>
        <p:spPr>
          <a:xfrm rot="5400000">
            <a:off x="3158522" y="3434774"/>
            <a:ext cx="2624597" cy="1588"/>
          </a:xfrm>
          <a:prstGeom prst="line">
            <a:avLst/>
          </a:prstGeom>
          <a:ln w="6350">
            <a:solidFill>
              <a:srgbClr val="BFBFBF"/>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9647" y="720464"/>
            <a:ext cx="7933975" cy="588775"/>
          </a:xfrm>
        </p:spPr>
        <p:txBody>
          <a:bodyPr/>
          <a:lstStyle>
            <a:lvl1pPr>
              <a:defRPr baseline="0"/>
            </a:lvl1pPr>
          </a:lstStyle>
          <a:p>
            <a:r>
              <a:rPr lang="en-US" dirty="0" smtClean="0"/>
              <a:t>Hitachi, Ltd. | A global technology leader</a:t>
            </a:r>
            <a:endParaRPr lang="en-US" dirty="0"/>
          </a:p>
        </p:txBody>
      </p:sp>
      <p:sp>
        <p:nvSpPr>
          <p:cNvPr id="3" name="Date Placeholder 2"/>
          <p:cNvSpPr>
            <a:spLocks noGrp="1"/>
          </p:cNvSpPr>
          <p:nvPr>
            <p:ph type="dt" sz="half" idx="10"/>
          </p:nvPr>
        </p:nvSpPr>
        <p:spPr/>
        <p:txBody>
          <a:bodyPr/>
          <a:lstStyle/>
          <a:p>
            <a:fld id="{2418E9A7-1077-724C-A515-BCF33D122AFC}" type="datetime1">
              <a:rPr lang="en-US" smtClean="0"/>
              <a:pPr/>
              <a:t>10/28/2014</a:t>
            </a:fld>
            <a:endParaRPr lang="en-US" dirty="0"/>
          </a:p>
        </p:txBody>
      </p:sp>
      <p:sp>
        <p:nvSpPr>
          <p:cNvPr id="4" name="Slide Number Placeholder 3"/>
          <p:cNvSpPr>
            <a:spLocks noGrp="1"/>
          </p:cNvSpPr>
          <p:nvPr>
            <p:ph type="sldNum" sz="quarter" idx="11"/>
          </p:nvPr>
        </p:nvSpPr>
        <p:spPr/>
        <p:txBody>
          <a:bodyPr/>
          <a:lstStyle/>
          <a:p>
            <a:fld id="{4D82F6D6-BD64-564F-BDB4-3E98167DF08D}" type="slidenum">
              <a:rPr lang="en-US" smtClean="0"/>
              <a:pPr/>
              <a:t>‹#›</a:t>
            </a:fld>
            <a:endParaRPr lang="en-US" dirty="0"/>
          </a:p>
        </p:txBody>
      </p:sp>
      <p:sp>
        <p:nvSpPr>
          <p:cNvPr id="6" name="Text Placeholder 12"/>
          <p:cNvSpPr>
            <a:spLocks noGrp="1"/>
          </p:cNvSpPr>
          <p:nvPr>
            <p:ph type="body" sz="quarter" idx="12" hasCustomPrompt="1"/>
          </p:nvPr>
        </p:nvSpPr>
        <p:spPr>
          <a:xfrm>
            <a:off x="682479" y="1184421"/>
            <a:ext cx="7848934" cy="311588"/>
          </a:xfrm>
        </p:spPr>
        <p:txBody>
          <a:bodyPr lIns="0" tIns="0" rIns="0" bIns="0">
            <a:normAutofit/>
          </a:bodyPr>
          <a:lstStyle>
            <a:lvl1pPr marL="0" indent="0">
              <a:spcBef>
                <a:spcPts val="0"/>
              </a:spcBef>
              <a:buFontTx/>
              <a:buNone/>
              <a:defRPr sz="1600" baseline="0"/>
            </a:lvl1pPr>
          </a:lstStyle>
          <a:p>
            <a:pPr lvl="0"/>
            <a:r>
              <a:rPr lang="en-US" dirty="0" err="1" smtClean="0"/>
              <a:t>Icit</a:t>
            </a:r>
            <a:r>
              <a:rPr lang="en-US" dirty="0" smtClean="0"/>
              <a:t>, </a:t>
            </a:r>
            <a:r>
              <a:rPr lang="en-US" dirty="0" err="1" smtClean="0"/>
              <a:t>Ipienis</a:t>
            </a:r>
            <a:r>
              <a:rPr lang="en-US" dirty="0" smtClean="0"/>
              <a:t> Et </a:t>
            </a:r>
            <a:r>
              <a:rPr lang="en-US" dirty="0" err="1" smtClean="0"/>
              <a:t>Hil</a:t>
            </a:r>
            <a:r>
              <a:rPr lang="en-US" dirty="0" smtClean="0"/>
              <a:t> Et Et </a:t>
            </a:r>
            <a:r>
              <a:rPr lang="en-US" dirty="0" err="1" smtClean="0"/>
              <a:t>Accatempost</a:t>
            </a:r>
            <a:r>
              <a:rPr lang="en-US" dirty="0" smtClean="0"/>
              <a:t> Qui </a:t>
            </a:r>
            <a:r>
              <a:rPr lang="en-US" dirty="0" err="1" smtClean="0"/>
              <a:t>Oluptatem</a:t>
            </a:r>
            <a:r>
              <a:rPr lang="en-US" dirty="0" smtClean="0"/>
              <a:t> Alit </a:t>
            </a:r>
            <a:r>
              <a:rPr lang="en-US" dirty="0" err="1" smtClean="0"/>
              <a:t>Hil</a:t>
            </a:r>
            <a:r>
              <a:rPr lang="en-US" dirty="0" smtClean="0"/>
              <a:t> </a:t>
            </a:r>
            <a:r>
              <a:rPr lang="en-US" dirty="0" err="1" smtClean="0"/>
              <a:t>Exerspit</a:t>
            </a:r>
            <a:r>
              <a:rPr lang="en-US" dirty="0" smtClean="0"/>
              <a:t>.</a:t>
            </a:r>
            <a:endParaRPr lang="en-US" dirty="0"/>
          </a:p>
        </p:txBody>
      </p:sp>
      <p:sp>
        <p:nvSpPr>
          <p:cNvPr id="7" name="Text Placeholder 7"/>
          <p:cNvSpPr>
            <a:spLocks noGrp="1"/>
          </p:cNvSpPr>
          <p:nvPr>
            <p:ph type="body" sz="quarter" idx="13" hasCustomPrompt="1"/>
          </p:nvPr>
        </p:nvSpPr>
        <p:spPr>
          <a:xfrm>
            <a:off x="643670" y="1698829"/>
            <a:ext cx="2636443" cy="240514"/>
          </a:xfrm>
          <a:solidFill>
            <a:srgbClr val="919D9D"/>
          </a:solidFill>
        </p:spPr>
        <p:txBody>
          <a:bodyPr tIns="18288" bIns="0">
            <a:noAutofit/>
          </a:bodyPr>
          <a:lstStyle>
            <a:lvl1pPr marL="0" indent="0">
              <a:spcBef>
                <a:spcPts val="0"/>
              </a:spcBef>
              <a:buFontTx/>
              <a:buNone/>
              <a:defRPr sz="1150" b="1" baseline="0">
                <a:solidFill>
                  <a:srgbClr val="FFFFFF"/>
                </a:solidFill>
              </a:defRPr>
            </a:lvl1pPr>
          </a:lstStyle>
          <a:p>
            <a:pPr lvl="0"/>
            <a:r>
              <a:rPr lang="en-US" dirty="0" err="1" smtClean="0"/>
              <a:t>Deci</a:t>
            </a:r>
            <a:r>
              <a:rPr lang="en-US" dirty="0" smtClean="0"/>
              <a:t> </a:t>
            </a:r>
            <a:r>
              <a:rPr lang="en-US" dirty="0" err="1" smtClean="0"/>
              <a:t>publintium</a:t>
            </a:r>
            <a:endParaRPr lang="en-US" dirty="0"/>
          </a:p>
        </p:txBody>
      </p:sp>
      <p:sp>
        <p:nvSpPr>
          <p:cNvPr id="8" name="Text Placeholder 10"/>
          <p:cNvSpPr>
            <a:spLocks noGrp="1"/>
          </p:cNvSpPr>
          <p:nvPr>
            <p:ph type="body" sz="quarter" idx="15" hasCustomPrompt="1"/>
          </p:nvPr>
        </p:nvSpPr>
        <p:spPr>
          <a:xfrm>
            <a:off x="596754" y="2002711"/>
            <a:ext cx="2683359" cy="701011"/>
          </a:xfrm>
        </p:spPr>
        <p:txBody>
          <a:bodyPr tIns="27432" bIns="0">
            <a:normAutofit/>
          </a:bodyPr>
          <a:lstStyle>
            <a:lvl1pPr marL="0" indent="0">
              <a:spcBef>
                <a:spcPts val="0"/>
              </a:spcBef>
              <a:buFontTx/>
              <a:buNone/>
              <a:defRPr sz="1000"/>
            </a:lvl1pPr>
          </a:lstStyle>
          <a:p>
            <a:pPr lvl="0"/>
            <a:r>
              <a:rPr lang="en-US" dirty="0" err="1" smtClean="0"/>
              <a:t>Loreperaes</a:t>
            </a:r>
            <a:r>
              <a:rPr lang="en-US" dirty="0" smtClean="0"/>
              <a:t> </a:t>
            </a:r>
            <a:r>
              <a:rPr lang="en-US" dirty="0" err="1" smtClean="0"/>
              <a:t>consed</a:t>
            </a:r>
            <a:r>
              <a:rPr lang="en-US" dirty="0" smtClean="0"/>
              <a:t> quam </a:t>
            </a:r>
            <a:r>
              <a:rPr lang="en-US" dirty="0" err="1" smtClean="0"/>
              <a:t>est</a:t>
            </a:r>
            <a:r>
              <a:rPr lang="en-US" dirty="0" smtClean="0"/>
              <a:t> mo </a:t>
            </a:r>
            <a:r>
              <a:rPr lang="en-US" dirty="0" err="1" smtClean="0"/>
              <a:t>officietur</a:t>
            </a:r>
            <a:r>
              <a:rPr lang="en-US" dirty="0" smtClean="0"/>
              <a:t> </a:t>
            </a:r>
            <a:r>
              <a:rPr lang="en-US" dirty="0" err="1" smtClean="0"/>
              <a:t>alicia</a:t>
            </a:r>
            <a:r>
              <a:rPr lang="en-US" dirty="0" smtClean="0"/>
              <a:t> </a:t>
            </a:r>
            <a:r>
              <a:rPr lang="en-US" dirty="0" err="1" smtClean="0"/>
              <a:t>imagnim</a:t>
            </a:r>
            <a:r>
              <a:rPr lang="en-US" dirty="0" smtClean="0"/>
              <a:t> </a:t>
            </a:r>
            <a:r>
              <a:rPr lang="en-US" dirty="0" err="1" smtClean="0"/>
              <a:t>ustioris</a:t>
            </a:r>
            <a:r>
              <a:rPr lang="en-US" dirty="0" smtClean="0"/>
              <a:t> as </a:t>
            </a:r>
            <a:r>
              <a:rPr lang="en-US" dirty="0" err="1" smtClean="0"/>
              <a:t>molupta</a:t>
            </a:r>
            <a:r>
              <a:rPr lang="en-US" dirty="0" smtClean="0"/>
              <a:t> </a:t>
            </a:r>
            <a:r>
              <a:rPr lang="en-US" dirty="0" err="1" smtClean="0"/>
              <a:t>dolore</a:t>
            </a:r>
            <a:r>
              <a:rPr lang="en-US" dirty="0" smtClean="0"/>
              <a:t>, </a:t>
            </a:r>
            <a:r>
              <a:rPr lang="en-US" dirty="0" err="1" smtClean="0"/>
              <a:t>ut</a:t>
            </a:r>
            <a:r>
              <a:rPr lang="en-US" dirty="0" smtClean="0"/>
              <a:t> </a:t>
            </a:r>
            <a:r>
              <a:rPr lang="en-US" dirty="0" err="1" smtClean="0"/>
              <a:t>harundebis</a:t>
            </a:r>
            <a:r>
              <a:rPr lang="en-US" dirty="0" smtClean="0"/>
              <a:t> </a:t>
            </a:r>
            <a:r>
              <a:rPr lang="en-US" dirty="0" err="1" smtClean="0"/>
              <a:t>idis</a:t>
            </a:r>
            <a:r>
              <a:rPr lang="en-US" dirty="0" smtClean="0"/>
              <a:t> </a:t>
            </a:r>
            <a:r>
              <a:rPr lang="en-US" dirty="0" err="1" smtClean="0"/>
              <a:t>ditaepe</a:t>
            </a:r>
            <a:r>
              <a:rPr lang="en-US" dirty="0" smtClean="0"/>
              <a:t> </a:t>
            </a:r>
            <a:r>
              <a:rPr lang="en-US" dirty="0" err="1" smtClean="0"/>
              <a:t>lloreium</a:t>
            </a:r>
            <a:r>
              <a:rPr lang="en-US" dirty="0" smtClean="0"/>
              <a:t> fugit </a:t>
            </a:r>
            <a:r>
              <a:rPr lang="en-US" dirty="0" err="1" smtClean="0"/>
              <a:t>velent</a:t>
            </a:r>
            <a:r>
              <a:rPr lang="en-US" dirty="0" smtClean="0"/>
              <a:t> et </a:t>
            </a:r>
            <a:r>
              <a:rPr lang="en-US" dirty="0" err="1" smtClean="0"/>
              <a:t>volupta</a:t>
            </a:r>
            <a:r>
              <a:rPr lang="en-US" dirty="0" smtClean="0"/>
              <a:t> </a:t>
            </a:r>
            <a:r>
              <a:rPr lang="en-US" dirty="0" err="1" smtClean="0"/>
              <a:t>quatur</a:t>
            </a:r>
            <a:r>
              <a:rPr lang="en-US" dirty="0" smtClean="0"/>
              <a:t>?</a:t>
            </a:r>
            <a:endParaRPr lang="en-US" dirty="0"/>
          </a:p>
        </p:txBody>
      </p:sp>
      <p:sp>
        <p:nvSpPr>
          <p:cNvPr id="9" name="Text Placeholder 12"/>
          <p:cNvSpPr>
            <a:spLocks noGrp="1"/>
          </p:cNvSpPr>
          <p:nvPr>
            <p:ph type="body" sz="quarter" idx="16" hasCustomPrompt="1"/>
          </p:nvPr>
        </p:nvSpPr>
        <p:spPr>
          <a:xfrm>
            <a:off x="635710" y="2718700"/>
            <a:ext cx="2644403" cy="1932950"/>
          </a:xfrm>
        </p:spPr>
        <p:txBody>
          <a:bodyPr tIns="18288" bIns="0">
            <a:normAutofit/>
          </a:bodyPr>
          <a:lstStyle>
            <a:lvl1pPr marL="164592" indent="-164592">
              <a:buClr>
                <a:srgbClr val="DA291C"/>
              </a:buClr>
              <a:buSzPct val="80000"/>
              <a:buFont typeface="Wingdings" charset="2"/>
              <a:buChar char="u"/>
              <a:defRPr sz="1000" baseline="0"/>
            </a:lvl1pPr>
            <a:lvl2pPr marL="338328" indent="-173736">
              <a:spcBef>
                <a:spcPts val="700"/>
              </a:spcBef>
              <a:spcAft>
                <a:spcPts val="0"/>
              </a:spcAft>
              <a:buSzPct val="80000"/>
              <a:buFont typeface="Wingdings" charset="2"/>
              <a:buChar char="u"/>
              <a:defRPr sz="900" baseline="0"/>
            </a:lvl2pPr>
            <a:lvl3pPr marL="438912" indent="-137160">
              <a:spcBef>
                <a:spcPts val="800"/>
              </a:spcBef>
              <a:buClr>
                <a:srgbClr val="919D9D"/>
              </a:buClr>
              <a:buSzPct val="70000"/>
              <a:buFont typeface="Wingdings" charset="2"/>
              <a:buChar char="u"/>
              <a:defRPr sz="800" baseline="0"/>
            </a:lvl3pPr>
          </a:lstStyle>
          <a:p>
            <a:pPr lvl="0"/>
            <a:r>
              <a:rPr lang="en-US" dirty="0" err="1" smtClean="0"/>
              <a:t>Tasperio</a:t>
            </a:r>
            <a:r>
              <a:rPr lang="en-US" dirty="0" smtClean="0"/>
              <a:t> is </a:t>
            </a:r>
            <a:r>
              <a:rPr lang="en-US" dirty="0" err="1" smtClean="0"/>
              <a:t>ut</a:t>
            </a:r>
            <a:r>
              <a:rPr lang="en-US" dirty="0" smtClean="0"/>
              <a:t> a et </a:t>
            </a:r>
            <a:r>
              <a:rPr lang="en-US" dirty="0" err="1" smtClean="0"/>
              <a:t>apero</a:t>
            </a:r>
            <a:r>
              <a:rPr lang="en-US" dirty="0" smtClean="0"/>
              <a:t> </a:t>
            </a:r>
            <a:r>
              <a:rPr lang="en-US" dirty="0" err="1" smtClean="0"/>
              <a:t>beatumquunt</a:t>
            </a:r>
            <a:r>
              <a:rPr lang="en-US" dirty="0" smtClean="0"/>
              <a:t>. At </a:t>
            </a:r>
            <a:r>
              <a:rPr lang="en-US" dirty="0" err="1" smtClean="0"/>
              <a:t>iderit</a:t>
            </a:r>
            <a:r>
              <a:rPr lang="en-US" dirty="0" smtClean="0"/>
              <a:t> </a:t>
            </a:r>
            <a:r>
              <a:rPr lang="en-US" dirty="0" err="1" smtClean="0"/>
              <a:t>labo</a:t>
            </a:r>
            <a:r>
              <a:rPr lang="en-US" dirty="0" smtClean="0"/>
              <a:t>. At </a:t>
            </a:r>
            <a:r>
              <a:rPr lang="en-US" dirty="0" err="1" smtClean="0"/>
              <a:t>eos</a:t>
            </a:r>
            <a:r>
              <a:rPr lang="en-US" dirty="0" smtClean="0"/>
              <a:t> </a:t>
            </a:r>
            <a:r>
              <a:rPr lang="en-US" dirty="0" err="1" smtClean="0"/>
              <a:t>maiostibus</a:t>
            </a:r>
            <a:r>
              <a:rPr lang="en-US" dirty="0" smtClean="0"/>
              <a:t> ma sum </a:t>
            </a:r>
            <a:r>
              <a:rPr lang="en-US" dirty="0" err="1" smtClean="0"/>
              <a:t>secto</a:t>
            </a:r>
            <a:r>
              <a:rPr lang="en-US" dirty="0" smtClean="0"/>
              <a:t> </a:t>
            </a:r>
            <a:r>
              <a:rPr lang="en-US" dirty="0" err="1" smtClean="0"/>
              <a:t>quia</a:t>
            </a:r>
            <a:r>
              <a:rPr lang="en-US" dirty="0" smtClean="0"/>
              <a:t> </a:t>
            </a:r>
            <a:r>
              <a:rPr lang="en-US" dirty="0" err="1" smtClean="0"/>
              <a:t>ditatiatust</a:t>
            </a:r>
            <a:r>
              <a:rPr lang="en-US" dirty="0" smtClean="0"/>
              <a:t>, am </a:t>
            </a:r>
            <a:r>
              <a:rPr lang="en-US" dirty="0" err="1" smtClean="0"/>
              <a:t>volendandem</a:t>
            </a:r>
            <a:r>
              <a:rPr lang="en-US" dirty="0" smtClean="0"/>
              <a:t>.</a:t>
            </a:r>
          </a:p>
          <a:p>
            <a:pPr lvl="1"/>
            <a:r>
              <a:rPr lang="en-US" dirty="0" err="1" smtClean="0"/>
              <a:t>Quunto</a:t>
            </a:r>
            <a:r>
              <a:rPr lang="en-US" dirty="0" smtClean="0"/>
              <a:t> </a:t>
            </a:r>
            <a:r>
              <a:rPr lang="en-US" dirty="0" err="1" smtClean="0"/>
              <a:t>velest</a:t>
            </a:r>
            <a:r>
              <a:rPr lang="en-US" dirty="0" smtClean="0"/>
              <a:t> </a:t>
            </a:r>
            <a:r>
              <a:rPr lang="en-US" dirty="0" err="1" smtClean="0"/>
              <a:t>quasper</a:t>
            </a:r>
            <a:r>
              <a:rPr lang="en-US" dirty="0" smtClean="0"/>
              <a:t> </a:t>
            </a:r>
            <a:r>
              <a:rPr lang="en-US" dirty="0" err="1" smtClean="0"/>
              <a:t>umquunt</a:t>
            </a:r>
            <a:r>
              <a:rPr lang="en-US" dirty="0" smtClean="0"/>
              <a:t> </a:t>
            </a:r>
            <a:r>
              <a:rPr lang="en-US" dirty="0" err="1" smtClean="0"/>
              <a:t>que</a:t>
            </a:r>
            <a:r>
              <a:rPr lang="en-US" dirty="0" smtClean="0"/>
              <a:t> </a:t>
            </a:r>
            <a:r>
              <a:rPr lang="en-US" dirty="0" err="1" smtClean="0"/>
              <a:t>voluptatur</a:t>
            </a:r>
            <a:r>
              <a:rPr lang="en-US" dirty="0" smtClean="0"/>
              <a:t> </a:t>
            </a:r>
            <a:r>
              <a:rPr lang="en-US" dirty="0" err="1" smtClean="0"/>
              <a:t>rerspel</a:t>
            </a:r>
            <a:r>
              <a:rPr lang="en-US" dirty="0" smtClean="0"/>
              <a:t> </a:t>
            </a:r>
            <a:r>
              <a:rPr lang="en-US" dirty="0" err="1" smtClean="0"/>
              <a:t>idel</a:t>
            </a:r>
            <a:r>
              <a:rPr lang="en-US" dirty="0" smtClean="0"/>
              <a:t> </a:t>
            </a:r>
            <a:r>
              <a:rPr lang="en-US" dirty="0" err="1" smtClean="0"/>
              <a:t>ipis</a:t>
            </a:r>
            <a:r>
              <a:rPr lang="en-US" dirty="0" smtClean="0"/>
              <a:t> </a:t>
            </a:r>
            <a:r>
              <a:rPr lang="en-US" dirty="0" err="1" smtClean="0"/>
              <a:t>sitiatectum</a:t>
            </a:r>
            <a:r>
              <a:rPr lang="en-US" dirty="0" smtClean="0"/>
              <a:t> </a:t>
            </a:r>
            <a:r>
              <a:rPr lang="en-US" dirty="0" err="1" smtClean="0"/>
              <a:t>sunto</a:t>
            </a:r>
            <a:r>
              <a:rPr lang="en-US" dirty="0" smtClean="0"/>
              <a:t> </a:t>
            </a:r>
            <a:r>
              <a:rPr lang="en-US" dirty="0" err="1" smtClean="0"/>
              <a:t>voloribusdam</a:t>
            </a:r>
            <a:r>
              <a:rPr lang="en-US" dirty="0" smtClean="0"/>
              <a:t> </a:t>
            </a:r>
            <a:r>
              <a:rPr lang="en-US" dirty="0" err="1" smtClean="0"/>
              <a:t>recatae</a:t>
            </a:r>
            <a:r>
              <a:rPr lang="en-US" dirty="0" smtClean="0"/>
              <a:t> </a:t>
            </a:r>
            <a:r>
              <a:rPr lang="en-US" dirty="0" err="1" smtClean="0"/>
              <a:t>officate</a:t>
            </a:r>
            <a:r>
              <a:rPr lang="en-US" dirty="0" smtClean="0"/>
              <a:t> </a:t>
            </a:r>
            <a:r>
              <a:rPr lang="en-US" dirty="0" err="1" smtClean="0"/>
              <a:t>ium</a:t>
            </a:r>
            <a:r>
              <a:rPr lang="en-US" dirty="0" smtClean="0"/>
              <a:t>.</a:t>
            </a:r>
          </a:p>
          <a:p>
            <a:pPr lvl="2"/>
            <a:r>
              <a:rPr lang="en-US" dirty="0" err="1" smtClean="0"/>
              <a:t>Tasperio</a:t>
            </a:r>
            <a:r>
              <a:rPr lang="en-US" dirty="0" smtClean="0"/>
              <a:t> is </a:t>
            </a:r>
            <a:r>
              <a:rPr lang="en-US" dirty="0" err="1" smtClean="0"/>
              <a:t>ut</a:t>
            </a:r>
            <a:r>
              <a:rPr lang="en-US" dirty="0" smtClean="0"/>
              <a:t> a et </a:t>
            </a:r>
            <a:r>
              <a:rPr lang="en-US" dirty="0" err="1" smtClean="0"/>
              <a:t>apero</a:t>
            </a:r>
            <a:r>
              <a:rPr lang="en-US" dirty="0" smtClean="0"/>
              <a:t> </a:t>
            </a:r>
            <a:r>
              <a:rPr lang="en-US" dirty="0" err="1" smtClean="0"/>
              <a:t>beatumquunt</a:t>
            </a:r>
            <a:r>
              <a:rPr lang="en-US" dirty="0" smtClean="0"/>
              <a:t>. At </a:t>
            </a:r>
            <a:r>
              <a:rPr lang="en-US" dirty="0" err="1" smtClean="0"/>
              <a:t>iderit</a:t>
            </a:r>
            <a:r>
              <a:rPr lang="en-US" dirty="0" smtClean="0"/>
              <a:t> </a:t>
            </a:r>
            <a:r>
              <a:rPr lang="en-US" dirty="0" err="1" smtClean="0"/>
              <a:t>menos</a:t>
            </a:r>
            <a:r>
              <a:rPr lang="en-US" dirty="0" smtClean="0"/>
              <a:t> </a:t>
            </a:r>
            <a:r>
              <a:rPr lang="en-US" dirty="0" err="1" smtClean="0"/>
              <a:t>que</a:t>
            </a:r>
            <a:r>
              <a:rPr lang="en-US" dirty="0" smtClean="0"/>
              <a:t> </a:t>
            </a:r>
            <a:r>
              <a:rPr lang="en-US" dirty="0" err="1" smtClean="0"/>
              <a:t>loremipsum</a:t>
            </a:r>
            <a:r>
              <a:rPr lang="en-US" dirty="0" smtClean="0"/>
              <a:t>. test</a:t>
            </a:r>
            <a:endParaRPr lang="en-US" dirty="0"/>
          </a:p>
        </p:txBody>
      </p:sp>
      <p:cxnSp>
        <p:nvCxnSpPr>
          <p:cNvPr id="10" name="Straight Connector 9"/>
          <p:cNvCxnSpPr/>
          <p:nvPr userDrawn="1"/>
        </p:nvCxnSpPr>
        <p:spPr>
          <a:xfrm rot="5400000">
            <a:off x="2062106" y="3382359"/>
            <a:ext cx="2624597" cy="1588"/>
          </a:xfrm>
          <a:prstGeom prst="line">
            <a:avLst/>
          </a:prstGeom>
          <a:ln w="6350">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11" name="Text Placeholder 7"/>
          <p:cNvSpPr>
            <a:spLocks noGrp="1"/>
          </p:cNvSpPr>
          <p:nvPr>
            <p:ph type="body" sz="quarter" idx="17" hasCustomPrompt="1"/>
          </p:nvPr>
        </p:nvSpPr>
        <p:spPr>
          <a:xfrm>
            <a:off x="3463682" y="1699804"/>
            <a:ext cx="2636443" cy="240514"/>
          </a:xfrm>
          <a:solidFill>
            <a:srgbClr val="919D9D"/>
          </a:solidFill>
        </p:spPr>
        <p:txBody>
          <a:bodyPr tIns="18288" bIns="0">
            <a:noAutofit/>
          </a:bodyPr>
          <a:lstStyle>
            <a:lvl1pPr marL="0" indent="0">
              <a:spcBef>
                <a:spcPts val="0"/>
              </a:spcBef>
              <a:buFontTx/>
              <a:buNone/>
              <a:defRPr sz="1150" b="1" baseline="0">
                <a:solidFill>
                  <a:srgbClr val="FFFFFF"/>
                </a:solidFill>
              </a:defRPr>
            </a:lvl1pPr>
          </a:lstStyle>
          <a:p>
            <a:pPr lvl="0"/>
            <a:r>
              <a:rPr lang="en-US" dirty="0" err="1" smtClean="0"/>
              <a:t>Deci</a:t>
            </a:r>
            <a:r>
              <a:rPr lang="en-US" dirty="0" smtClean="0"/>
              <a:t> </a:t>
            </a:r>
            <a:r>
              <a:rPr lang="en-US" dirty="0" err="1" smtClean="0"/>
              <a:t>publintium</a:t>
            </a:r>
            <a:endParaRPr lang="en-US" dirty="0"/>
          </a:p>
        </p:txBody>
      </p:sp>
      <p:sp>
        <p:nvSpPr>
          <p:cNvPr id="12" name="Text Placeholder 10"/>
          <p:cNvSpPr>
            <a:spLocks noGrp="1"/>
          </p:cNvSpPr>
          <p:nvPr>
            <p:ph type="body" sz="quarter" idx="18" hasCustomPrompt="1"/>
          </p:nvPr>
        </p:nvSpPr>
        <p:spPr>
          <a:xfrm>
            <a:off x="3416766" y="2003686"/>
            <a:ext cx="2683359" cy="701011"/>
          </a:xfrm>
        </p:spPr>
        <p:txBody>
          <a:bodyPr tIns="27432" bIns="0">
            <a:normAutofit/>
          </a:bodyPr>
          <a:lstStyle>
            <a:lvl1pPr marL="0" indent="0">
              <a:spcBef>
                <a:spcPts val="0"/>
              </a:spcBef>
              <a:buFontTx/>
              <a:buNone/>
              <a:defRPr sz="1000"/>
            </a:lvl1pPr>
          </a:lstStyle>
          <a:p>
            <a:pPr lvl="0"/>
            <a:r>
              <a:rPr lang="en-US" dirty="0" err="1" smtClean="0"/>
              <a:t>Loreperaes</a:t>
            </a:r>
            <a:r>
              <a:rPr lang="en-US" dirty="0" smtClean="0"/>
              <a:t> </a:t>
            </a:r>
            <a:r>
              <a:rPr lang="en-US" dirty="0" err="1" smtClean="0"/>
              <a:t>consed</a:t>
            </a:r>
            <a:r>
              <a:rPr lang="en-US" dirty="0" smtClean="0"/>
              <a:t> quam </a:t>
            </a:r>
            <a:r>
              <a:rPr lang="en-US" dirty="0" err="1" smtClean="0"/>
              <a:t>est</a:t>
            </a:r>
            <a:r>
              <a:rPr lang="en-US" dirty="0" smtClean="0"/>
              <a:t> mo </a:t>
            </a:r>
            <a:r>
              <a:rPr lang="en-US" dirty="0" err="1" smtClean="0"/>
              <a:t>officietur</a:t>
            </a:r>
            <a:r>
              <a:rPr lang="en-US" dirty="0" smtClean="0"/>
              <a:t> </a:t>
            </a:r>
            <a:r>
              <a:rPr lang="en-US" dirty="0" err="1" smtClean="0"/>
              <a:t>alicia</a:t>
            </a:r>
            <a:r>
              <a:rPr lang="en-US" dirty="0" smtClean="0"/>
              <a:t> </a:t>
            </a:r>
            <a:r>
              <a:rPr lang="en-US" dirty="0" err="1" smtClean="0"/>
              <a:t>imagnim</a:t>
            </a:r>
            <a:r>
              <a:rPr lang="en-US" dirty="0" smtClean="0"/>
              <a:t> </a:t>
            </a:r>
            <a:r>
              <a:rPr lang="en-US" dirty="0" err="1" smtClean="0"/>
              <a:t>ustioris</a:t>
            </a:r>
            <a:r>
              <a:rPr lang="en-US" dirty="0" smtClean="0"/>
              <a:t> as </a:t>
            </a:r>
            <a:r>
              <a:rPr lang="en-US" dirty="0" err="1" smtClean="0"/>
              <a:t>molupta</a:t>
            </a:r>
            <a:r>
              <a:rPr lang="en-US" dirty="0" smtClean="0"/>
              <a:t> </a:t>
            </a:r>
            <a:r>
              <a:rPr lang="en-US" dirty="0" err="1" smtClean="0"/>
              <a:t>dolore</a:t>
            </a:r>
            <a:r>
              <a:rPr lang="en-US" dirty="0" smtClean="0"/>
              <a:t>, </a:t>
            </a:r>
            <a:r>
              <a:rPr lang="en-US" dirty="0" err="1" smtClean="0"/>
              <a:t>ut</a:t>
            </a:r>
            <a:r>
              <a:rPr lang="en-US" dirty="0" smtClean="0"/>
              <a:t> </a:t>
            </a:r>
            <a:r>
              <a:rPr lang="en-US" dirty="0" err="1" smtClean="0"/>
              <a:t>harundebis</a:t>
            </a:r>
            <a:r>
              <a:rPr lang="en-US" dirty="0" smtClean="0"/>
              <a:t> </a:t>
            </a:r>
            <a:r>
              <a:rPr lang="en-US" dirty="0" err="1" smtClean="0"/>
              <a:t>idis</a:t>
            </a:r>
            <a:r>
              <a:rPr lang="en-US" dirty="0" smtClean="0"/>
              <a:t> </a:t>
            </a:r>
            <a:r>
              <a:rPr lang="en-US" dirty="0" err="1" smtClean="0"/>
              <a:t>ditaepe</a:t>
            </a:r>
            <a:r>
              <a:rPr lang="en-US" dirty="0" smtClean="0"/>
              <a:t> </a:t>
            </a:r>
            <a:r>
              <a:rPr lang="en-US" dirty="0" err="1" smtClean="0"/>
              <a:t>lloreium</a:t>
            </a:r>
            <a:r>
              <a:rPr lang="en-US" dirty="0" smtClean="0"/>
              <a:t> fugit </a:t>
            </a:r>
            <a:r>
              <a:rPr lang="en-US" dirty="0" err="1" smtClean="0"/>
              <a:t>velent</a:t>
            </a:r>
            <a:r>
              <a:rPr lang="en-US" dirty="0" smtClean="0"/>
              <a:t> et </a:t>
            </a:r>
            <a:r>
              <a:rPr lang="en-US" dirty="0" err="1" smtClean="0"/>
              <a:t>volupta</a:t>
            </a:r>
            <a:r>
              <a:rPr lang="en-US" dirty="0" smtClean="0"/>
              <a:t> </a:t>
            </a:r>
            <a:r>
              <a:rPr lang="en-US" dirty="0" err="1" smtClean="0"/>
              <a:t>quatur</a:t>
            </a:r>
            <a:r>
              <a:rPr lang="en-US" dirty="0" smtClean="0"/>
              <a:t>?</a:t>
            </a:r>
            <a:endParaRPr lang="en-US" dirty="0"/>
          </a:p>
        </p:txBody>
      </p:sp>
      <p:sp>
        <p:nvSpPr>
          <p:cNvPr id="13" name="Text Placeholder 12"/>
          <p:cNvSpPr>
            <a:spLocks noGrp="1"/>
          </p:cNvSpPr>
          <p:nvPr>
            <p:ph type="body" sz="quarter" idx="19" hasCustomPrompt="1"/>
          </p:nvPr>
        </p:nvSpPr>
        <p:spPr>
          <a:xfrm>
            <a:off x="3455722" y="2719675"/>
            <a:ext cx="2644403" cy="1932950"/>
          </a:xfrm>
        </p:spPr>
        <p:txBody>
          <a:bodyPr tIns="18288" bIns="0">
            <a:normAutofit/>
          </a:bodyPr>
          <a:lstStyle>
            <a:lvl1pPr marL="164592" indent="-164592">
              <a:buClr>
                <a:srgbClr val="DA291C"/>
              </a:buClr>
              <a:buSzPct val="80000"/>
              <a:buFont typeface="Wingdings" charset="2"/>
              <a:buChar char="u"/>
              <a:defRPr sz="1000" baseline="0"/>
            </a:lvl1pPr>
            <a:lvl2pPr marL="338328" indent="-173736">
              <a:spcBef>
                <a:spcPts val="700"/>
              </a:spcBef>
              <a:spcAft>
                <a:spcPts val="0"/>
              </a:spcAft>
              <a:buSzPct val="80000"/>
              <a:buFont typeface="Wingdings" charset="2"/>
              <a:buChar char="u"/>
              <a:defRPr sz="900" baseline="0"/>
            </a:lvl2pPr>
            <a:lvl3pPr marL="438912" indent="-137160">
              <a:spcBef>
                <a:spcPts val="800"/>
              </a:spcBef>
              <a:buClr>
                <a:srgbClr val="919D9D"/>
              </a:buClr>
              <a:buSzPct val="70000"/>
              <a:buFont typeface="Wingdings" charset="2"/>
              <a:buChar char="u"/>
              <a:defRPr sz="800" baseline="0"/>
            </a:lvl3pPr>
          </a:lstStyle>
          <a:p>
            <a:pPr lvl="0"/>
            <a:r>
              <a:rPr lang="en-US" dirty="0" err="1" smtClean="0"/>
              <a:t>Tasperio</a:t>
            </a:r>
            <a:r>
              <a:rPr lang="en-US" dirty="0" smtClean="0"/>
              <a:t> is </a:t>
            </a:r>
            <a:r>
              <a:rPr lang="en-US" dirty="0" err="1" smtClean="0"/>
              <a:t>ut</a:t>
            </a:r>
            <a:r>
              <a:rPr lang="en-US" dirty="0" smtClean="0"/>
              <a:t> a et </a:t>
            </a:r>
            <a:r>
              <a:rPr lang="en-US" dirty="0" err="1" smtClean="0"/>
              <a:t>apero</a:t>
            </a:r>
            <a:r>
              <a:rPr lang="en-US" dirty="0" smtClean="0"/>
              <a:t> </a:t>
            </a:r>
            <a:r>
              <a:rPr lang="en-US" dirty="0" err="1" smtClean="0"/>
              <a:t>beatumquunt</a:t>
            </a:r>
            <a:r>
              <a:rPr lang="en-US" dirty="0" smtClean="0"/>
              <a:t>. At </a:t>
            </a:r>
            <a:r>
              <a:rPr lang="en-US" dirty="0" err="1" smtClean="0"/>
              <a:t>iderit</a:t>
            </a:r>
            <a:r>
              <a:rPr lang="en-US" dirty="0" smtClean="0"/>
              <a:t> </a:t>
            </a:r>
            <a:r>
              <a:rPr lang="en-US" dirty="0" err="1" smtClean="0"/>
              <a:t>labo</a:t>
            </a:r>
            <a:r>
              <a:rPr lang="en-US" dirty="0" smtClean="0"/>
              <a:t>. At </a:t>
            </a:r>
            <a:r>
              <a:rPr lang="en-US" dirty="0" err="1" smtClean="0"/>
              <a:t>eos</a:t>
            </a:r>
            <a:r>
              <a:rPr lang="en-US" dirty="0" smtClean="0"/>
              <a:t> </a:t>
            </a:r>
            <a:r>
              <a:rPr lang="en-US" dirty="0" err="1" smtClean="0"/>
              <a:t>maiostibus</a:t>
            </a:r>
            <a:r>
              <a:rPr lang="en-US" dirty="0" smtClean="0"/>
              <a:t> ma sum </a:t>
            </a:r>
            <a:r>
              <a:rPr lang="en-US" dirty="0" err="1" smtClean="0"/>
              <a:t>secto</a:t>
            </a:r>
            <a:r>
              <a:rPr lang="en-US" dirty="0" smtClean="0"/>
              <a:t> </a:t>
            </a:r>
            <a:r>
              <a:rPr lang="en-US" dirty="0" err="1" smtClean="0"/>
              <a:t>quia</a:t>
            </a:r>
            <a:r>
              <a:rPr lang="en-US" dirty="0" smtClean="0"/>
              <a:t> </a:t>
            </a:r>
            <a:r>
              <a:rPr lang="en-US" dirty="0" err="1" smtClean="0"/>
              <a:t>ditatiatust</a:t>
            </a:r>
            <a:r>
              <a:rPr lang="en-US" dirty="0" smtClean="0"/>
              <a:t>, am </a:t>
            </a:r>
            <a:r>
              <a:rPr lang="en-US" dirty="0" err="1" smtClean="0"/>
              <a:t>volendandem</a:t>
            </a:r>
            <a:r>
              <a:rPr lang="en-US" dirty="0" smtClean="0"/>
              <a:t>.</a:t>
            </a:r>
          </a:p>
          <a:p>
            <a:pPr lvl="1"/>
            <a:r>
              <a:rPr lang="en-US" dirty="0" err="1" smtClean="0"/>
              <a:t>Quunto</a:t>
            </a:r>
            <a:r>
              <a:rPr lang="en-US" dirty="0" smtClean="0"/>
              <a:t> </a:t>
            </a:r>
            <a:r>
              <a:rPr lang="en-US" dirty="0" err="1" smtClean="0"/>
              <a:t>velest</a:t>
            </a:r>
            <a:r>
              <a:rPr lang="en-US" dirty="0" smtClean="0"/>
              <a:t> </a:t>
            </a:r>
            <a:r>
              <a:rPr lang="en-US" dirty="0" err="1" smtClean="0"/>
              <a:t>quasper</a:t>
            </a:r>
            <a:r>
              <a:rPr lang="en-US" dirty="0" smtClean="0"/>
              <a:t> </a:t>
            </a:r>
            <a:r>
              <a:rPr lang="en-US" dirty="0" err="1" smtClean="0"/>
              <a:t>umquunt</a:t>
            </a:r>
            <a:r>
              <a:rPr lang="en-US" dirty="0" smtClean="0"/>
              <a:t> </a:t>
            </a:r>
            <a:r>
              <a:rPr lang="en-US" dirty="0" err="1" smtClean="0"/>
              <a:t>que</a:t>
            </a:r>
            <a:r>
              <a:rPr lang="en-US" dirty="0" smtClean="0"/>
              <a:t> </a:t>
            </a:r>
            <a:r>
              <a:rPr lang="en-US" dirty="0" err="1" smtClean="0"/>
              <a:t>voluptatur</a:t>
            </a:r>
            <a:r>
              <a:rPr lang="en-US" dirty="0" smtClean="0"/>
              <a:t> </a:t>
            </a:r>
            <a:r>
              <a:rPr lang="en-US" dirty="0" err="1" smtClean="0"/>
              <a:t>rerspel</a:t>
            </a:r>
            <a:r>
              <a:rPr lang="en-US" dirty="0" smtClean="0"/>
              <a:t> </a:t>
            </a:r>
            <a:r>
              <a:rPr lang="en-US" dirty="0" err="1" smtClean="0"/>
              <a:t>idel</a:t>
            </a:r>
            <a:r>
              <a:rPr lang="en-US" dirty="0" smtClean="0"/>
              <a:t> </a:t>
            </a:r>
            <a:r>
              <a:rPr lang="en-US" dirty="0" err="1" smtClean="0"/>
              <a:t>ipis</a:t>
            </a:r>
            <a:r>
              <a:rPr lang="en-US" dirty="0" smtClean="0"/>
              <a:t> </a:t>
            </a:r>
            <a:r>
              <a:rPr lang="en-US" dirty="0" err="1" smtClean="0"/>
              <a:t>sitiatectum</a:t>
            </a:r>
            <a:r>
              <a:rPr lang="en-US" dirty="0" smtClean="0"/>
              <a:t> </a:t>
            </a:r>
            <a:r>
              <a:rPr lang="en-US" dirty="0" err="1" smtClean="0"/>
              <a:t>sunto</a:t>
            </a:r>
            <a:r>
              <a:rPr lang="en-US" dirty="0" smtClean="0"/>
              <a:t> </a:t>
            </a:r>
            <a:r>
              <a:rPr lang="en-US" dirty="0" err="1" smtClean="0"/>
              <a:t>voloribusdam</a:t>
            </a:r>
            <a:r>
              <a:rPr lang="en-US" dirty="0" smtClean="0"/>
              <a:t> </a:t>
            </a:r>
            <a:r>
              <a:rPr lang="en-US" dirty="0" err="1" smtClean="0"/>
              <a:t>recatae</a:t>
            </a:r>
            <a:r>
              <a:rPr lang="en-US" dirty="0" smtClean="0"/>
              <a:t> </a:t>
            </a:r>
            <a:r>
              <a:rPr lang="en-US" dirty="0" err="1" smtClean="0"/>
              <a:t>officate</a:t>
            </a:r>
            <a:r>
              <a:rPr lang="en-US" dirty="0" smtClean="0"/>
              <a:t> </a:t>
            </a:r>
            <a:r>
              <a:rPr lang="en-US" dirty="0" err="1" smtClean="0"/>
              <a:t>ium</a:t>
            </a:r>
            <a:r>
              <a:rPr lang="en-US" dirty="0" smtClean="0"/>
              <a:t>.</a:t>
            </a:r>
          </a:p>
          <a:p>
            <a:pPr lvl="2"/>
            <a:r>
              <a:rPr lang="en-US" dirty="0" err="1" smtClean="0"/>
              <a:t>Tasperio</a:t>
            </a:r>
            <a:r>
              <a:rPr lang="en-US" dirty="0" smtClean="0"/>
              <a:t> is </a:t>
            </a:r>
            <a:r>
              <a:rPr lang="en-US" dirty="0" err="1" smtClean="0"/>
              <a:t>ut</a:t>
            </a:r>
            <a:r>
              <a:rPr lang="en-US" dirty="0" smtClean="0"/>
              <a:t> a et </a:t>
            </a:r>
            <a:r>
              <a:rPr lang="en-US" dirty="0" err="1" smtClean="0"/>
              <a:t>apero</a:t>
            </a:r>
            <a:r>
              <a:rPr lang="en-US" dirty="0" smtClean="0"/>
              <a:t> </a:t>
            </a:r>
            <a:r>
              <a:rPr lang="en-US" dirty="0" err="1" smtClean="0"/>
              <a:t>beatumquunt</a:t>
            </a:r>
            <a:r>
              <a:rPr lang="en-US" dirty="0" smtClean="0"/>
              <a:t>. At </a:t>
            </a:r>
            <a:r>
              <a:rPr lang="en-US" dirty="0" err="1" smtClean="0"/>
              <a:t>iderit</a:t>
            </a:r>
            <a:r>
              <a:rPr lang="en-US" dirty="0" smtClean="0"/>
              <a:t> </a:t>
            </a:r>
            <a:r>
              <a:rPr lang="en-US" dirty="0" err="1" smtClean="0"/>
              <a:t>menos</a:t>
            </a:r>
            <a:r>
              <a:rPr lang="en-US" dirty="0" smtClean="0"/>
              <a:t> </a:t>
            </a:r>
            <a:r>
              <a:rPr lang="en-US" dirty="0" err="1" smtClean="0"/>
              <a:t>que</a:t>
            </a:r>
            <a:r>
              <a:rPr lang="en-US" dirty="0" smtClean="0"/>
              <a:t> </a:t>
            </a:r>
            <a:r>
              <a:rPr lang="en-US" dirty="0" err="1" smtClean="0"/>
              <a:t>loremipsum</a:t>
            </a:r>
            <a:r>
              <a:rPr lang="en-US" dirty="0" smtClean="0"/>
              <a:t>. test</a:t>
            </a:r>
            <a:endParaRPr lang="en-US" dirty="0"/>
          </a:p>
        </p:txBody>
      </p:sp>
      <p:cxnSp>
        <p:nvCxnSpPr>
          <p:cNvPr id="14" name="Straight Connector 13"/>
          <p:cNvCxnSpPr/>
          <p:nvPr userDrawn="1"/>
        </p:nvCxnSpPr>
        <p:spPr>
          <a:xfrm rot="5400000">
            <a:off x="4882118" y="3383334"/>
            <a:ext cx="2624597" cy="1588"/>
          </a:xfrm>
          <a:prstGeom prst="line">
            <a:avLst/>
          </a:prstGeom>
          <a:ln w="6350">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15" name="Text Placeholder 7"/>
          <p:cNvSpPr>
            <a:spLocks noGrp="1"/>
          </p:cNvSpPr>
          <p:nvPr>
            <p:ph type="body" sz="quarter" idx="20" hasCustomPrompt="1"/>
          </p:nvPr>
        </p:nvSpPr>
        <p:spPr>
          <a:xfrm>
            <a:off x="6283694" y="1692987"/>
            <a:ext cx="2636443" cy="240514"/>
          </a:xfrm>
          <a:solidFill>
            <a:srgbClr val="919D9D"/>
          </a:solidFill>
        </p:spPr>
        <p:txBody>
          <a:bodyPr tIns="18288" bIns="0">
            <a:noAutofit/>
          </a:bodyPr>
          <a:lstStyle>
            <a:lvl1pPr marL="0" indent="0">
              <a:spcBef>
                <a:spcPts val="0"/>
              </a:spcBef>
              <a:buFontTx/>
              <a:buNone/>
              <a:defRPr sz="1150" b="1" baseline="0">
                <a:solidFill>
                  <a:srgbClr val="FFFFFF"/>
                </a:solidFill>
              </a:defRPr>
            </a:lvl1pPr>
          </a:lstStyle>
          <a:p>
            <a:pPr lvl="0"/>
            <a:r>
              <a:rPr lang="en-US" dirty="0" err="1" smtClean="0"/>
              <a:t>Deci</a:t>
            </a:r>
            <a:r>
              <a:rPr lang="en-US" dirty="0" smtClean="0"/>
              <a:t> </a:t>
            </a:r>
            <a:r>
              <a:rPr lang="en-US" dirty="0" err="1" smtClean="0"/>
              <a:t>publintium</a:t>
            </a:r>
            <a:endParaRPr lang="en-US" dirty="0"/>
          </a:p>
        </p:txBody>
      </p:sp>
      <p:sp>
        <p:nvSpPr>
          <p:cNvPr id="16" name="Text Placeholder 10"/>
          <p:cNvSpPr>
            <a:spLocks noGrp="1"/>
          </p:cNvSpPr>
          <p:nvPr>
            <p:ph type="body" sz="quarter" idx="21" hasCustomPrompt="1"/>
          </p:nvPr>
        </p:nvSpPr>
        <p:spPr>
          <a:xfrm>
            <a:off x="6236778" y="1996869"/>
            <a:ext cx="2683359" cy="701011"/>
          </a:xfrm>
        </p:spPr>
        <p:txBody>
          <a:bodyPr tIns="27432" bIns="0">
            <a:normAutofit/>
          </a:bodyPr>
          <a:lstStyle>
            <a:lvl1pPr marL="0" indent="0">
              <a:spcBef>
                <a:spcPts val="0"/>
              </a:spcBef>
              <a:buFontTx/>
              <a:buNone/>
              <a:defRPr sz="1000"/>
            </a:lvl1pPr>
          </a:lstStyle>
          <a:p>
            <a:pPr lvl="0"/>
            <a:r>
              <a:rPr lang="en-US" dirty="0" err="1" smtClean="0"/>
              <a:t>Loreperaes</a:t>
            </a:r>
            <a:r>
              <a:rPr lang="en-US" dirty="0" smtClean="0"/>
              <a:t> </a:t>
            </a:r>
            <a:r>
              <a:rPr lang="en-US" dirty="0" err="1" smtClean="0"/>
              <a:t>consed</a:t>
            </a:r>
            <a:r>
              <a:rPr lang="en-US" dirty="0" smtClean="0"/>
              <a:t> quam </a:t>
            </a:r>
            <a:r>
              <a:rPr lang="en-US" dirty="0" err="1" smtClean="0"/>
              <a:t>est</a:t>
            </a:r>
            <a:r>
              <a:rPr lang="en-US" dirty="0" smtClean="0"/>
              <a:t> mo </a:t>
            </a:r>
            <a:r>
              <a:rPr lang="en-US" dirty="0" err="1" smtClean="0"/>
              <a:t>officietur</a:t>
            </a:r>
            <a:r>
              <a:rPr lang="en-US" dirty="0" smtClean="0"/>
              <a:t> </a:t>
            </a:r>
            <a:r>
              <a:rPr lang="en-US" dirty="0" err="1" smtClean="0"/>
              <a:t>alicia</a:t>
            </a:r>
            <a:r>
              <a:rPr lang="en-US" dirty="0" smtClean="0"/>
              <a:t> </a:t>
            </a:r>
            <a:r>
              <a:rPr lang="en-US" dirty="0" err="1" smtClean="0"/>
              <a:t>imagnim</a:t>
            </a:r>
            <a:r>
              <a:rPr lang="en-US" dirty="0" smtClean="0"/>
              <a:t> </a:t>
            </a:r>
            <a:r>
              <a:rPr lang="en-US" dirty="0" err="1" smtClean="0"/>
              <a:t>ustioris</a:t>
            </a:r>
            <a:r>
              <a:rPr lang="en-US" dirty="0" smtClean="0"/>
              <a:t> as </a:t>
            </a:r>
            <a:r>
              <a:rPr lang="en-US" dirty="0" err="1" smtClean="0"/>
              <a:t>molupta</a:t>
            </a:r>
            <a:r>
              <a:rPr lang="en-US" dirty="0" smtClean="0"/>
              <a:t> </a:t>
            </a:r>
            <a:r>
              <a:rPr lang="en-US" dirty="0" err="1" smtClean="0"/>
              <a:t>dolore</a:t>
            </a:r>
            <a:r>
              <a:rPr lang="en-US" dirty="0" smtClean="0"/>
              <a:t>, </a:t>
            </a:r>
            <a:r>
              <a:rPr lang="en-US" dirty="0" err="1" smtClean="0"/>
              <a:t>ut</a:t>
            </a:r>
            <a:r>
              <a:rPr lang="en-US" dirty="0" smtClean="0"/>
              <a:t> </a:t>
            </a:r>
            <a:r>
              <a:rPr lang="en-US" dirty="0" err="1" smtClean="0"/>
              <a:t>harundebis</a:t>
            </a:r>
            <a:r>
              <a:rPr lang="en-US" dirty="0" smtClean="0"/>
              <a:t> </a:t>
            </a:r>
            <a:r>
              <a:rPr lang="en-US" dirty="0" err="1" smtClean="0"/>
              <a:t>idis</a:t>
            </a:r>
            <a:r>
              <a:rPr lang="en-US" dirty="0" smtClean="0"/>
              <a:t> </a:t>
            </a:r>
            <a:r>
              <a:rPr lang="en-US" dirty="0" err="1" smtClean="0"/>
              <a:t>ditaepe</a:t>
            </a:r>
            <a:r>
              <a:rPr lang="en-US" dirty="0" smtClean="0"/>
              <a:t> </a:t>
            </a:r>
            <a:r>
              <a:rPr lang="en-US" dirty="0" err="1" smtClean="0"/>
              <a:t>lloreium</a:t>
            </a:r>
            <a:r>
              <a:rPr lang="en-US" dirty="0" smtClean="0"/>
              <a:t> fugit </a:t>
            </a:r>
            <a:r>
              <a:rPr lang="en-US" dirty="0" err="1" smtClean="0"/>
              <a:t>velent</a:t>
            </a:r>
            <a:r>
              <a:rPr lang="en-US" dirty="0" smtClean="0"/>
              <a:t> et </a:t>
            </a:r>
            <a:r>
              <a:rPr lang="en-US" dirty="0" err="1" smtClean="0"/>
              <a:t>volupta</a:t>
            </a:r>
            <a:r>
              <a:rPr lang="en-US" dirty="0" smtClean="0"/>
              <a:t> </a:t>
            </a:r>
            <a:r>
              <a:rPr lang="en-US" dirty="0" err="1" smtClean="0"/>
              <a:t>quatur</a:t>
            </a:r>
            <a:r>
              <a:rPr lang="en-US" dirty="0" smtClean="0"/>
              <a:t>?</a:t>
            </a:r>
            <a:endParaRPr lang="en-US" dirty="0"/>
          </a:p>
        </p:txBody>
      </p:sp>
      <p:sp>
        <p:nvSpPr>
          <p:cNvPr id="17" name="Text Placeholder 12"/>
          <p:cNvSpPr>
            <a:spLocks noGrp="1"/>
          </p:cNvSpPr>
          <p:nvPr>
            <p:ph type="body" sz="quarter" idx="22" hasCustomPrompt="1"/>
          </p:nvPr>
        </p:nvSpPr>
        <p:spPr>
          <a:xfrm>
            <a:off x="6275734" y="2712858"/>
            <a:ext cx="2644403" cy="1932950"/>
          </a:xfrm>
        </p:spPr>
        <p:txBody>
          <a:bodyPr tIns="18288" bIns="0">
            <a:normAutofit/>
          </a:bodyPr>
          <a:lstStyle>
            <a:lvl1pPr marL="164592" indent="-164592">
              <a:buClr>
                <a:srgbClr val="DA291C"/>
              </a:buClr>
              <a:buSzPct val="80000"/>
              <a:buFont typeface="Wingdings" charset="2"/>
              <a:buChar char="u"/>
              <a:defRPr sz="1000" baseline="0"/>
            </a:lvl1pPr>
            <a:lvl2pPr marL="338328" indent="-173736">
              <a:spcBef>
                <a:spcPts val="700"/>
              </a:spcBef>
              <a:spcAft>
                <a:spcPts val="0"/>
              </a:spcAft>
              <a:buSzPct val="80000"/>
              <a:buFont typeface="Wingdings" charset="2"/>
              <a:buChar char="u"/>
              <a:defRPr sz="900" baseline="0"/>
            </a:lvl2pPr>
            <a:lvl3pPr marL="438912" indent="-137160">
              <a:spcBef>
                <a:spcPts val="800"/>
              </a:spcBef>
              <a:buClr>
                <a:srgbClr val="919D9D"/>
              </a:buClr>
              <a:buSzPct val="70000"/>
              <a:buFont typeface="Wingdings" charset="2"/>
              <a:buChar char="u"/>
              <a:defRPr sz="800" baseline="0"/>
            </a:lvl3pPr>
          </a:lstStyle>
          <a:p>
            <a:pPr lvl="0"/>
            <a:r>
              <a:rPr lang="en-US" dirty="0" err="1" smtClean="0"/>
              <a:t>Tasperio</a:t>
            </a:r>
            <a:r>
              <a:rPr lang="en-US" dirty="0" smtClean="0"/>
              <a:t> is </a:t>
            </a:r>
            <a:r>
              <a:rPr lang="en-US" dirty="0" err="1" smtClean="0"/>
              <a:t>ut</a:t>
            </a:r>
            <a:r>
              <a:rPr lang="en-US" dirty="0" smtClean="0"/>
              <a:t> a et </a:t>
            </a:r>
            <a:r>
              <a:rPr lang="en-US" dirty="0" err="1" smtClean="0"/>
              <a:t>apero</a:t>
            </a:r>
            <a:r>
              <a:rPr lang="en-US" dirty="0" smtClean="0"/>
              <a:t> </a:t>
            </a:r>
            <a:r>
              <a:rPr lang="en-US" dirty="0" err="1" smtClean="0"/>
              <a:t>beatumquunt</a:t>
            </a:r>
            <a:r>
              <a:rPr lang="en-US" dirty="0" smtClean="0"/>
              <a:t>. At </a:t>
            </a:r>
            <a:r>
              <a:rPr lang="en-US" dirty="0" err="1" smtClean="0"/>
              <a:t>iderit</a:t>
            </a:r>
            <a:r>
              <a:rPr lang="en-US" dirty="0" smtClean="0"/>
              <a:t> </a:t>
            </a:r>
            <a:r>
              <a:rPr lang="en-US" dirty="0" err="1" smtClean="0"/>
              <a:t>labo</a:t>
            </a:r>
            <a:r>
              <a:rPr lang="en-US" dirty="0" smtClean="0"/>
              <a:t>. At </a:t>
            </a:r>
            <a:r>
              <a:rPr lang="en-US" dirty="0" err="1" smtClean="0"/>
              <a:t>eos</a:t>
            </a:r>
            <a:r>
              <a:rPr lang="en-US" dirty="0" smtClean="0"/>
              <a:t> </a:t>
            </a:r>
            <a:r>
              <a:rPr lang="en-US" dirty="0" err="1" smtClean="0"/>
              <a:t>maiostibus</a:t>
            </a:r>
            <a:r>
              <a:rPr lang="en-US" dirty="0" smtClean="0"/>
              <a:t> ma sum </a:t>
            </a:r>
            <a:r>
              <a:rPr lang="en-US" dirty="0" err="1" smtClean="0"/>
              <a:t>secto</a:t>
            </a:r>
            <a:r>
              <a:rPr lang="en-US" dirty="0" smtClean="0"/>
              <a:t> </a:t>
            </a:r>
            <a:r>
              <a:rPr lang="en-US" dirty="0" err="1" smtClean="0"/>
              <a:t>quia</a:t>
            </a:r>
            <a:r>
              <a:rPr lang="en-US" dirty="0" smtClean="0"/>
              <a:t> </a:t>
            </a:r>
            <a:r>
              <a:rPr lang="en-US" dirty="0" err="1" smtClean="0"/>
              <a:t>ditatiatust</a:t>
            </a:r>
            <a:r>
              <a:rPr lang="en-US" dirty="0" smtClean="0"/>
              <a:t>, am </a:t>
            </a:r>
            <a:r>
              <a:rPr lang="en-US" dirty="0" err="1" smtClean="0"/>
              <a:t>volendandem</a:t>
            </a:r>
            <a:r>
              <a:rPr lang="en-US" dirty="0" smtClean="0"/>
              <a:t>.</a:t>
            </a:r>
          </a:p>
          <a:p>
            <a:pPr lvl="1"/>
            <a:r>
              <a:rPr lang="en-US" dirty="0" err="1" smtClean="0"/>
              <a:t>Quunto</a:t>
            </a:r>
            <a:r>
              <a:rPr lang="en-US" dirty="0" smtClean="0"/>
              <a:t> </a:t>
            </a:r>
            <a:r>
              <a:rPr lang="en-US" dirty="0" err="1" smtClean="0"/>
              <a:t>velest</a:t>
            </a:r>
            <a:r>
              <a:rPr lang="en-US" dirty="0" smtClean="0"/>
              <a:t> </a:t>
            </a:r>
            <a:r>
              <a:rPr lang="en-US" dirty="0" err="1" smtClean="0"/>
              <a:t>quasper</a:t>
            </a:r>
            <a:r>
              <a:rPr lang="en-US" dirty="0" smtClean="0"/>
              <a:t> </a:t>
            </a:r>
            <a:r>
              <a:rPr lang="en-US" dirty="0" err="1" smtClean="0"/>
              <a:t>umquunt</a:t>
            </a:r>
            <a:r>
              <a:rPr lang="en-US" dirty="0" smtClean="0"/>
              <a:t> </a:t>
            </a:r>
            <a:r>
              <a:rPr lang="en-US" dirty="0" err="1" smtClean="0"/>
              <a:t>que</a:t>
            </a:r>
            <a:r>
              <a:rPr lang="en-US" dirty="0" smtClean="0"/>
              <a:t> </a:t>
            </a:r>
            <a:r>
              <a:rPr lang="en-US" dirty="0" err="1" smtClean="0"/>
              <a:t>voluptatur</a:t>
            </a:r>
            <a:r>
              <a:rPr lang="en-US" dirty="0" smtClean="0"/>
              <a:t> </a:t>
            </a:r>
            <a:r>
              <a:rPr lang="en-US" dirty="0" err="1" smtClean="0"/>
              <a:t>rerspel</a:t>
            </a:r>
            <a:r>
              <a:rPr lang="en-US" dirty="0" smtClean="0"/>
              <a:t> </a:t>
            </a:r>
            <a:r>
              <a:rPr lang="en-US" dirty="0" err="1" smtClean="0"/>
              <a:t>idel</a:t>
            </a:r>
            <a:r>
              <a:rPr lang="en-US" dirty="0" smtClean="0"/>
              <a:t> </a:t>
            </a:r>
            <a:r>
              <a:rPr lang="en-US" dirty="0" err="1" smtClean="0"/>
              <a:t>ipis</a:t>
            </a:r>
            <a:r>
              <a:rPr lang="en-US" dirty="0" smtClean="0"/>
              <a:t> </a:t>
            </a:r>
            <a:r>
              <a:rPr lang="en-US" dirty="0" err="1" smtClean="0"/>
              <a:t>sitiatectum</a:t>
            </a:r>
            <a:r>
              <a:rPr lang="en-US" dirty="0" smtClean="0"/>
              <a:t> </a:t>
            </a:r>
            <a:r>
              <a:rPr lang="en-US" dirty="0" err="1" smtClean="0"/>
              <a:t>sunto</a:t>
            </a:r>
            <a:r>
              <a:rPr lang="en-US" dirty="0" smtClean="0"/>
              <a:t> </a:t>
            </a:r>
            <a:r>
              <a:rPr lang="en-US" dirty="0" err="1" smtClean="0"/>
              <a:t>voloribusdam</a:t>
            </a:r>
            <a:r>
              <a:rPr lang="en-US" dirty="0" smtClean="0"/>
              <a:t> </a:t>
            </a:r>
            <a:r>
              <a:rPr lang="en-US" dirty="0" err="1" smtClean="0"/>
              <a:t>recatae</a:t>
            </a:r>
            <a:r>
              <a:rPr lang="en-US" dirty="0" smtClean="0"/>
              <a:t> </a:t>
            </a:r>
            <a:r>
              <a:rPr lang="en-US" dirty="0" err="1" smtClean="0"/>
              <a:t>officate</a:t>
            </a:r>
            <a:r>
              <a:rPr lang="en-US" dirty="0" smtClean="0"/>
              <a:t> </a:t>
            </a:r>
            <a:r>
              <a:rPr lang="en-US" dirty="0" err="1" smtClean="0"/>
              <a:t>ium</a:t>
            </a:r>
            <a:r>
              <a:rPr lang="en-US" dirty="0" smtClean="0"/>
              <a:t>.</a:t>
            </a:r>
          </a:p>
          <a:p>
            <a:pPr lvl="2"/>
            <a:r>
              <a:rPr lang="en-US" dirty="0" err="1" smtClean="0"/>
              <a:t>Tasperio</a:t>
            </a:r>
            <a:r>
              <a:rPr lang="en-US" dirty="0" smtClean="0"/>
              <a:t> is </a:t>
            </a:r>
            <a:r>
              <a:rPr lang="en-US" dirty="0" err="1" smtClean="0"/>
              <a:t>ut</a:t>
            </a:r>
            <a:r>
              <a:rPr lang="en-US" dirty="0" smtClean="0"/>
              <a:t> a et </a:t>
            </a:r>
            <a:r>
              <a:rPr lang="en-US" dirty="0" err="1" smtClean="0"/>
              <a:t>apero</a:t>
            </a:r>
            <a:r>
              <a:rPr lang="en-US" dirty="0" smtClean="0"/>
              <a:t> </a:t>
            </a:r>
            <a:r>
              <a:rPr lang="en-US" dirty="0" err="1" smtClean="0"/>
              <a:t>beatumquunt</a:t>
            </a:r>
            <a:r>
              <a:rPr lang="en-US" dirty="0" smtClean="0"/>
              <a:t>. At </a:t>
            </a:r>
            <a:r>
              <a:rPr lang="en-US" dirty="0" err="1" smtClean="0"/>
              <a:t>iderit</a:t>
            </a:r>
            <a:r>
              <a:rPr lang="en-US" dirty="0" smtClean="0"/>
              <a:t> </a:t>
            </a:r>
            <a:r>
              <a:rPr lang="en-US" dirty="0" err="1" smtClean="0"/>
              <a:t>menos</a:t>
            </a:r>
            <a:r>
              <a:rPr lang="en-US" dirty="0" smtClean="0"/>
              <a:t> </a:t>
            </a:r>
            <a:r>
              <a:rPr lang="en-US" dirty="0" err="1" smtClean="0"/>
              <a:t>que</a:t>
            </a:r>
            <a:r>
              <a:rPr lang="en-US" dirty="0" smtClean="0"/>
              <a:t> </a:t>
            </a:r>
            <a:r>
              <a:rPr lang="en-US" dirty="0" err="1" smtClean="0"/>
              <a:t>loremipsum</a:t>
            </a:r>
            <a:r>
              <a:rPr lang="en-US" dirty="0" smtClean="0"/>
              <a:t>. test</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9647" y="720464"/>
            <a:ext cx="7933975" cy="588775"/>
          </a:xfrm>
        </p:spPr>
        <p:txBody>
          <a:bodyPr/>
          <a:lstStyle>
            <a:lvl1pPr>
              <a:defRPr baseline="0"/>
            </a:lvl1pPr>
          </a:lstStyle>
          <a:p>
            <a:r>
              <a:rPr lang="en-US" dirty="0" smtClean="0"/>
              <a:t>Hitachi, Ltd. | A global technology leader</a:t>
            </a:r>
            <a:endParaRPr lang="en-US" dirty="0"/>
          </a:p>
        </p:txBody>
      </p:sp>
      <p:sp>
        <p:nvSpPr>
          <p:cNvPr id="3" name="Date Placeholder 2"/>
          <p:cNvSpPr>
            <a:spLocks noGrp="1"/>
          </p:cNvSpPr>
          <p:nvPr>
            <p:ph type="dt" sz="half" idx="10"/>
          </p:nvPr>
        </p:nvSpPr>
        <p:spPr/>
        <p:txBody>
          <a:bodyPr/>
          <a:lstStyle/>
          <a:p>
            <a:fld id="{2418E9A7-1077-724C-A515-BCF33D122AFC}" type="datetime1">
              <a:rPr lang="en-US" smtClean="0"/>
              <a:pPr/>
              <a:t>10/28/2014</a:t>
            </a:fld>
            <a:endParaRPr lang="en-US" dirty="0"/>
          </a:p>
        </p:txBody>
      </p:sp>
      <p:sp>
        <p:nvSpPr>
          <p:cNvPr id="4" name="Slide Number Placeholder 3"/>
          <p:cNvSpPr>
            <a:spLocks noGrp="1"/>
          </p:cNvSpPr>
          <p:nvPr>
            <p:ph type="sldNum" sz="quarter" idx="11"/>
          </p:nvPr>
        </p:nvSpPr>
        <p:spPr/>
        <p:txBody>
          <a:bodyPr/>
          <a:lstStyle/>
          <a:p>
            <a:fld id="{4D82F6D6-BD64-564F-BDB4-3E98167DF08D}" type="slidenum">
              <a:rPr lang="en-US" smtClean="0"/>
              <a:pPr/>
              <a:t>‹#›</a:t>
            </a:fld>
            <a:endParaRPr lang="en-US" dirty="0"/>
          </a:p>
        </p:txBody>
      </p:sp>
      <p:sp>
        <p:nvSpPr>
          <p:cNvPr id="6" name="Text Placeholder 12"/>
          <p:cNvSpPr>
            <a:spLocks noGrp="1"/>
          </p:cNvSpPr>
          <p:nvPr>
            <p:ph type="body" sz="quarter" idx="12" hasCustomPrompt="1"/>
          </p:nvPr>
        </p:nvSpPr>
        <p:spPr>
          <a:xfrm>
            <a:off x="682479" y="1184421"/>
            <a:ext cx="7848934" cy="311588"/>
          </a:xfrm>
        </p:spPr>
        <p:txBody>
          <a:bodyPr lIns="0" tIns="0" rIns="0" bIns="0">
            <a:normAutofit/>
          </a:bodyPr>
          <a:lstStyle>
            <a:lvl1pPr marL="0" indent="0">
              <a:spcBef>
                <a:spcPts val="0"/>
              </a:spcBef>
              <a:buFontTx/>
              <a:buNone/>
              <a:defRPr sz="1600" baseline="0"/>
            </a:lvl1pPr>
          </a:lstStyle>
          <a:p>
            <a:pPr lvl="0"/>
            <a:r>
              <a:rPr lang="en-US" dirty="0" err="1" smtClean="0"/>
              <a:t>Icit</a:t>
            </a:r>
            <a:r>
              <a:rPr lang="en-US" dirty="0" smtClean="0"/>
              <a:t>, </a:t>
            </a:r>
            <a:r>
              <a:rPr lang="en-US" dirty="0" err="1" smtClean="0"/>
              <a:t>Ipienis</a:t>
            </a:r>
            <a:r>
              <a:rPr lang="en-US" dirty="0" smtClean="0"/>
              <a:t> Et </a:t>
            </a:r>
            <a:r>
              <a:rPr lang="en-US" dirty="0" err="1" smtClean="0"/>
              <a:t>Hil</a:t>
            </a:r>
            <a:r>
              <a:rPr lang="en-US" dirty="0" smtClean="0"/>
              <a:t> Et Et </a:t>
            </a:r>
            <a:r>
              <a:rPr lang="en-US" dirty="0" err="1" smtClean="0"/>
              <a:t>Accatempost</a:t>
            </a:r>
            <a:r>
              <a:rPr lang="en-US" dirty="0" smtClean="0"/>
              <a:t> Qui </a:t>
            </a:r>
            <a:r>
              <a:rPr lang="en-US" dirty="0" err="1" smtClean="0"/>
              <a:t>Oluptatem</a:t>
            </a:r>
            <a:r>
              <a:rPr lang="en-US" dirty="0" smtClean="0"/>
              <a:t> Alit </a:t>
            </a:r>
            <a:r>
              <a:rPr lang="en-US" dirty="0" err="1" smtClean="0"/>
              <a:t>Hil</a:t>
            </a:r>
            <a:r>
              <a:rPr lang="en-US" dirty="0" smtClean="0"/>
              <a:t> </a:t>
            </a:r>
            <a:r>
              <a:rPr lang="en-US" dirty="0" err="1" smtClean="0"/>
              <a:t>Exerspit</a:t>
            </a:r>
            <a:r>
              <a:rPr lang="en-US" dirty="0" smtClean="0"/>
              <a:t>.</a:t>
            </a:r>
            <a:endParaRPr lang="en-US" dirty="0"/>
          </a:p>
        </p:txBody>
      </p:sp>
      <p:sp>
        <p:nvSpPr>
          <p:cNvPr id="9" name="Text Placeholder 10"/>
          <p:cNvSpPr>
            <a:spLocks noGrp="1"/>
          </p:cNvSpPr>
          <p:nvPr>
            <p:ph type="body" sz="quarter" idx="15" hasCustomPrompt="1"/>
          </p:nvPr>
        </p:nvSpPr>
        <p:spPr>
          <a:xfrm>
            <a:off x="611043" y="1994919"/>
            <a:ext cx="1966567" cy="880220"/>
          </a:xfrm>
        </p:spPr>
        <p:txBody>
          <a:bodyPr tIns="27432" bIns="0">
            <a:normAutofit/>
          </a:bodyPr>
          <a:lstStyle>
            <a:lvl1pPr marL="0" indent="0">
              <a:spcBef>
                <a:spcPts val="0"/>
              </a:spcBef>
              <a:buFontTx/>
              <a:buNone/>
              <a:defRPr sz="1000"/>
            </a:lvl1pPr>
          </a:lstStyle>
          <a:p>
            <a:pPr lvl="0"/>
            <a:r>
              <a:rPr lang="en-US" dirty="0" err="1" smtClean="0"/>
              <a:t>Loreperaes</a:t>
            </a:r>
            <a:r>
              <a:rPr lang="en-US" dirty="0" smtClean="0"/>
              <a:t> </a:t>
            </a:r>
            <a:r>
              <a:rPr lang="en-US" dirty="0" err="1" smtClean="0"/>
              <a:t>consed</a:t>
            </a:r>
            <a:r>
              <a:rPr lang="en-US" dirty="0" smtClean="0"/>
              <a:t> quam </a:t>
            </a:r>
            <a:r>
              <a:rPr lang="en-US" dirty="0" err="1" smtClean="0"/>
              <a:t>est</a:t>
            </a:r>
            <a:r>
              <a:rPr lang="en-US" dirty="0" smtClean="0"/>
              <a:t> mo </a:t>
            </a:r>
            <a:r>
              <a:rPr lang="en-US" dirty="0" err="1" smtClean="0"/>
              <a:t>officietur</a:t>
            </a:r>
            <a:r>
              <a:rPr lang="en-US" dirty="0" smtClean="0"/>
              <a:t> </a:t>
            </a:r>
            <a:r>
              <a:rPr lang="en-US" dirty="0" err="1" smtClean="0"/>
              <a:t>alicia</a:t>
            </a:r>
            <a:r>
              <a:rPr lang="en-US" dirty="0" smtClean="0"/>
              <a:t> </a:t>
            </a:r>
            <a:r>
              <a:rPr lang="en-US" dirty="0" err="1" smtClean="0"/>
              <a:t>imagnim</a:t>
            </a:r>
            <a:r>
              <a:rPr lang="en-US" dirty="0" smtClean="0"/>
              <a:t> </a:t>
            </a:r>
            <a:r>
              <a:rPr lang="en-US" dirty="0" err="1" smtClean="0"/>
              <a:t>ustioris</a:t>
            </a:r>
            <a:r>
              <a:rPr lang="en-US" dirty="0" smtClean="0"/>
              <a:t> as </a:t>
            </a:r>
            <a:r>
              <a:rPr lang="en-US" dirty="0" err="1" smtClean="0"/>
              <a:t>molupta</a:t>
            </a:r>
            <a:r>
              <a:rPr lang="en-US" dirty="0" smtClean="0"/>
              <a:t> </a:t>
            </a:r>
            <a:r>
              <a:rPr lang="en-US" dirty="0" err="1" smtClean="0"/>
              <a:t>dolore</a:t>
            </a:r>
            <a:r>
              <a:rPr lang="en-US" dirty="0" smtClean="0"/>
              <a:t>, </a:t>
            </a:r>
            <a:r>
              <a:rPr lang="en-US" dirty="0" err="1" smtClean="0"/>
              <a:t>ut</a:t>
            </a:r>
            <a:r>
              <a:rPr lang="en-US" dirty="0" smtClean="0"/>
              <a:t> </a:t>
            </a:r>
            <a:r>
              <a:rPr lang="en-US" dirty="0" err="1" smtClean="0"/>
              <a:t>harundebis</a:t>
            </a:r>
            <a:r>
              <a:rPr lang="en-US" dirty="0" smtClean="0"/>
              <a:t> </a:t>
            </a:r>
            <a:r>
              <a:rPr lang="en-US" dirty="0" err="1" smtClean="0"/>
              <a:t>idis</a:t>
            </a:r>
            <a:r>
              <a:rPr lang="en-US" dirty="0" smtClean="0"/>
              <a:t> </a:t>
            </a:r>
            <a:r>
              <a:rPr lang="en-US" dirty="0" err="1" smtClean="0"/>
              <a:t>ditaepe</a:t>
            </a:r>
            <a:r>
              <a:rPr lang="en-US" dirty="0" smtClean="0"/>
              <a:t> </a:t>
            </a:r>
            <a:r>
              <a:rPr lang="en-US" dirty="0" err="1" smtClean="0"/>
              <a:t>lloreium</a:t>
            </a:r>
            <a:r>
              <a:rPr lang="en-US" dirty="0" smtClean="0"/>
              <a:t> fugit </a:t>
            </a:r>
            <a:r>
              <a:rPr lang="en-US" dirty="0" err="1" smtClean="0"/>
              <a:t>velent</a:t>
            </a:r>
            <a:r>
              <a:rPr lang="en-US" dirty="0" smtClean="0"/>
              <a:t> et </a:t>
            </a:r>
            <a:r>
              <a:rPr lang="en-US" dirty="0" err="1" smtClean="0"/>
              <a:t>volupta</a:t>
            </a:r>
            <a:r>
              <a:rPr lang="en-US" dirty="0" smtClean="0"/>
              <a:t> </a:t>
            </a:r>
            <a:r>
              <a:rPr lang="en-US" dirty="0" err="1" smtClean="0"/>
              <a:t>quatur</a:t>
            </a:r>
            <a:r>
              <a:rPr lang="en-US" dirty="0" smtClean="0"/>
              <a:t>?</a:t>
            </a:r>
            <a:endParaRPr lang="en-US" dirty="0"/>
          </a:p>
        </p:txBody>
      </p:sp>
      <p:sp>
        <p:nvSpPr>
          <p:cNvPr id="10" name="Text Placeholder 12"/>
          <p:cNvSpPr>
            <a:spLocks noGrp="1"/>
          </p:cNvSpPr>
          <p:nvPr>
            <p:ph type="body" sz="quarter" idx="16" hasCustomPrompt="1"/>
          </p:nvPr>
        </p:nvSpPr>
        <p:spPr>
          <a:xfrm>
            <a:off x="595461" y="2913330"/>
            <a:ext cx="1982149" cy="1932950"/>
          </a:xfrm>
        </p:spPr>
        <p:txBody>
          <a:bodyPr tIns="18288" bIns="0">
            <a:normAutofit/>
          </a:bodyPr>
          <a:lstStyle>
            <a:lvl1pPr marL="164592" indent="-164592">
              <a:spcAft>
                <a:spcPts val="200"/>
              </a:spcAft>
              <a:buClr>
                <a:srgbClr val="DA291C"/>
              </a:buClr>
              <a:buSzPct val="80000"/>
              <a:buFont typeface="Wingdings" charset="2"/>
              <a:buChar char="u"/>
              <a:defRPr sz="1000" baseline="0"/>
            </a:lvl1pPr>
            <a:lvl2pPr marL="338328" indent="-173736">
              <a:spcBef>
                <a:spcPts val="240"/>
              </a:spcBef>
              <a:spcAft>
                <a:spcPts val="200"/>
              </a:spcAft>
              <a:buSzPct val="80000"/>
              <a:buFont typeface="Wingdings" charset="2"/>
              <a:buChar char="u"/>
              <a:defRPr sz="900" baseline="0"/>
            </a:lvl2pPr>
            <a:lvl3pPr marL="438912" indent="-137160">
              <a:spcBef>
                <a:spcPts val="240"/>
              </a:spcBef>
              <a:spcAft>
                <a:spcPts val="200"/>
              </a:spcAft>
              <a:buClr>
                <a:srgbClr val="919D9D"/>
              </a:buClr>
              <a:buSzPct val="70000"/>
              <a:buFont typeface="Wingdings" charset="2"/>
              <a:buChar char="u"/>
              <a:defRPr sz="800" baseline="0"/>
            </a:lvl3pPr>
          </a:lstStyle>
          <a:p>
            <a:pPr lvl="0"/>
            <a:r>
              <a:rPr lang="en-US" dirty="0" err="1" smtClean="0"/>
              <a:t>Tasperio</a:t>
            </a:r>
            <a:r>
              <a:rPr lang="en-US" dirty="0" smtClean="0"/>
              <a:t> is </a:t>
            </a:r>
            <a:r>
              <a:rPr lang="en-US" dirty="0" err="1" smtClean="0"/>
              <a:t>ut</a:t>
            </a:r>
            <a:r>
              <a:rPr lang="en-US" dirty="0" smtClean="0"/>
              <a:t> a et </a:t>
            </a:r>
            <a:r>
              <a:rPr lang="en-US" dirty="0" err="1" smtClean="0"/>
              <a:t>apero</a:t>
            </a:r>
            <a:r>
              <a:rPr lang="en-US" dirty="0" smtClean="0"/>
              <a:t> </a:t>
            </a:r>
            <a:r>
              <a:rPr lang="en-US" dirty="0" err="1" smtClean="0"/>
              <a:t>il</a:t>
            </a:r>
            <a:r>
              <a:rPr lang="en-US" dirty="0" smtClean="0"/>
              <a:t> </a:t>
            </a:r>
            <a:r>
              <a:rPr lang="en-US" dirty="0" err="1" smtClean="0"/>
              <a:t>beatumquunt</a:t>
            </a:r>
            <a:r>
              <a:rPr lang="en-US" dirty="0" smtClean="0"/>
              <a:t>. At </a:t>
            </a:r>
            <a:r>
              <a:rPr lang="en-US" dirty="0" err="1" smtClean="0"/>
              <a:t>iderit</a:t>
            </a:r>
            <a:r>
              <a:rPr lang="en-US" dirty="0" smtClean="0"/>
              <a:t> </a:t>
            </a:r>
            <a:r>
              <a:rPr lang="en-US" dirty="0" err="1" smtClean="0"/>
              <a:t>labo</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a:t>
            </a:r>
          </a:p>
          <a:p>
            <a:pPr lvl="1"/>
            <a:r>
              <a:rPr lang="en-US" dirty="0" err="1" smtClean="0"/>
              <a:t>Quunto</a:t>
            </a:r>
            <a:r>
              <a:rPr lang="en-US" dirty="0" smtClean="0"/>
              <a:t> </a:t>
            </a:r>
            <a:r>
              <a:rPr lang="en-US" dirty="0" err="1" smtClean="0"/>
              <a:t>velest</a:t>
            </a:r>
            <a:r>
              <a:rPr lang="en-US" dirty="0" smtClean="0"/>
              <a:t> </a:t>
            </a:r>
            <a:r>
              <a:rPr lang="en-US" dirty="0" err="1" smtClean="0"/>
              <a:t>quasper</a:t>
            </a:r>
            <a:r>
              <a:rPr lang="en-US" dirty="0" smtClean="0"/>
              <a:t> </a:t>
            </a:r>
            <a:r>
              <a:rPr lang="en-US" dirty="0" err="1" smtClean="0"/>
              <a:t>umquunt</a:t>
            </a:r>
            <a:r>
              <a:rPr lang="en-US" dirty="0" smtClean="0"/>
              <a:t> </a:t>
            </a:r>
            <a:r>
              <a:rPr lang="en-US" dirty="0" err="1" smtClean="0"/>
              <a:t>que</a:t>
            </a:r>
            <a:r>
              <a:rPr lang="en-US" dirty="0" smtClean="0"/>
              <a:t> </a:t>
            </a:r>
            <a:r>
              <a:rPr lang="en-US" dirty="0" err="1" smtClean="0"/>
              <a:t>voluptatur</a:t>
            </a:r>
            <a:r>
              <a:rPr lang="en-US" dirty="0" smtClean="0"/>
              <a:t> </a:t>
            </a:r>
            <a:r>
              <a:rPr lang="en-US" dirty="0" err="1" smtClean="0"/>
              <a:t>rerspel</a:t>
            </a:r>
            <a:r>
              <a:rPr lang="en-US" dirty="0" smtClean="0"/>
              <a:t> </a:t>
            </a:r>
            <a:r>
              <a:rPr lang="en-US" dirty="0" err="1" smtClean="0"/>
              <a:t>idel</a:t>
            </a:r>
            <a:r>
              <a:rPr lang="en-US" dirty="0" smtClean="0"/>
              <a:t> </a:t>
            </a:r>
            <a:r>
              <a:rPr lang="en-US" dirty="0" err="1" smtClean="0"/>
              <a:t>ipis</a:t>
            </a:r>
            <a:r>
              <a:rPr lang="en-US" dirty="0" smtClean="0"/>
              <a:t> </a:t>
            </a:r>
            <a:r>
              <a:rPr lang="en-US" dirty="0" err="1" smtClean="0"/>
              <a:t>sitiatectum</a:t>
            </a:r>
            <a:r>
              <a:rPr lang="en-US" dirty="0" smtClean="0"/>
              <a:t> </a:t>
            </a:r>
            <a:r>
              <a:rPr lang="en-US" dirty="0" err="1" smtClean="0"/>
              <a:t>officate</a:t>
            </a:r>
            <a:r>
              <a:rPr lang="en-US" dirty="0" smtClean="0"/>
              <a:t> </a:t>
            </a:r>
            <a:r>
              <a:rPr lang="en-US" dirty="0" err="1" smtClean="0"/>
              <a:t>ium</a:t>
            </a:r>
            <a:r>
              <a:rPr lang="en-US" dirty="0" smtClean="0"/>
              <a:t> </a:t>
            </a:r>
            <a:r>
              <a:rPr lang="en-US" dirty="0" err="1" smtClean="0"/>
              <a:t>quel</a:t>
            </a:r>
            <a:r>
              <a:rPr lang="en-US" dirty="0" smtClean="0"/>
              <a:t> </a:t>
            </a:r>
            <a:r>
              <a:rPr lang="en-US" dirty="0" err="1" smtClean="0"/>
              <a:t>ipsumate</a:t>
            </a:r>
            <a:r>
              <a:rPr lang="en-US" dirty="0" smtClean="0"/>
              <a:t>.</a:t>
            </a:r>
          </a:p>
          <a:p>
            <a:pPr lvl="2"/>
            <a:r>
              <a:rPr lang="en-US" dirty="0" err="1" smtClean="0"/>
              <a:t>Tasperio</a:t>
            </a:r>
            <a:r>
              <a:rPr lang="en-US" dirty="0" smtClean="0"/>
              <a:t> is </a:t>
            </a:r>
            <a:r>
              <a:rPr lang="en-US" dirty="0" err="1" smtClean="0"/>
              <a:t>ut</a:t>
            </a:r>
            <a:r>
              <a:rPr lang="en-US" dirty="0" smtClean="0"/>
              <a:t> a et </a:t>
            </a:r>
            <a:r>
              <a:rPr lang="en-US" dirty="0" err="1" smtClean="0"/>
              <a:t>apero</a:t>
            </a:r>
            <a:r>
              <a:rPr lang="en-US" dirty="0" smtClean="0"/>
              <a:t> </a:t>
            </a:r>
            <a:r>
              <a:rPr lang="en-US" dirty="0" err="1" smtClean="0"/>
              <a:t>beatumquunt</a:t>
            </a:r>
            <a:r>
              <a:rPr lang="en-US" dirty="0" smtClean="0"/>
              <a:t>. At </a:t>
            </a:r>
            <a:r>
              <a:rPr lang="en-US" dirty="0" err="1" smtClean="0"/>
              <a:t>iderit</a:t>
            </a:r>
            <a:r>
              <a:rPr lang="en-US" dirty="0" smtClean="0"/>
              <a:t> </a:t>
            </a:r>
            <a:r>
              <a:rPr lang="en-US" dirty="0" err="1" smtClean="0"/>
              <a:t>menos</a:t>
            </a:r>
            <a:r>
              <a:rPr lang="en-US" dirty="0" smtClean="0"/>
              <a:t> </a:t>
            </a:r>
            <a:r>
              <a:rPr lang="en-US" dirty="0" err="1" smtClean="0"/>
              <a:t>que</a:t>
            </a:r>
            <a:r>
              <a:rPr lang="en-US" dirty="0" smtClean="0"/>
              <a:t> </a:t>
            </a:r>
            <a:r>
              <a:rPr lang="en-US" dirty="0" err="1" smtClean="0"/>
              <a:t>loremipsum</a:t>
            </a:r>
            <a:r>
              <a:rPr lang="en-US" dirty="0" smtClean="0"/>
              <a:t>.</a:t>
            </a:r>
            <a:endParaRPr lang="en-US" dirty="0"/>
          </a:p>
        </p:txBody>
      </p:sp>
      <p:cxnSp>
        <p:nvCxnSpPr>
          <p:cNvPr id="11" name="Straight Connector 10"/>
          <p:cNvCxnSpPr/>
          <p:nvPr userDrawn="1"/>
        </p:nvCxnSpPr>
        <p:spPr>
          <a:xfrm rot="5400000">
            <a:off x="1313303" y="3457946"/>
            <a:ext cx="2781402" cy="1588"/>
          </a:xfrm>
          <a:prstGeom prst="line">
            <a:avLst/>
          </a:prstGeom>
          <a:ln w="6350">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0"/>
          <p:cNvSpPr>
            <a:spLocks noGrp="1"/>
          </p:cNvSpPr>
          <p:nvPr>
            <p:ph type="body" sz="quarter" idx="18" hasCustomPrompt="1"/>
          </p:nvPr>
        </p:nvSpPr>
        <p:spPr>
          <a:xfrm>
            <a:off x="2712148" y="1994919"/>
            <a:ext cx="1966567" cy="880220"/>
          </a:xfrm>
        </p:spPr>
        <p:txBody>
          <a:bodyPr tIns="27432" bIns="0">
            <a:normAutofit/>
          </a:bodyPr>
          <a:lstStyle>
            <a:lvl1pPr marL="0" indent="0">
              <a:spcBef>
                <a:spcPts val="0"/>
              </a:spcBef>
              <a:buFontTx/>
              <a:buNone/>
              <a:defRPr sz="1000"/>
            </a:lvl1pPr>
          </a:lstStyle>
          <a:p>
            <a:pPr lvl="0"/>
            <a:r>
              <a:rPr lang="en-US" dirty="0" err="1" smtClean="0"/>
              <a:t>Loreperaes</a:t>
            </a:r>
            <a:r>
              <a:rPr lang="en-US" dirty="0" smtClean="0"/>
              <a:t> </a:t>
            </a:r>
            <a:r>
              <a:rPr lang="en-US" dirty="0" err="1" smtClean="0"/>
              <a:t>consed</a:t>
            </a:r>
            <a:r>
              <a:rPr lang="en-US" dirty="0" smtClean="0"/>
              <a:t> quam </a:t>
            </a:r>
            <a:r>
              <a:rPr lang="en-US" dirty="0" err="1" smtClean="0"/>
              <a:t>est</a:t>
            </a:r>
            <a:r>
              <a:rPr lang="en-US" dirty="0" smtClean="0"/>
              <a:t> mo </a:t>
            </a:r>
            <a:r>
              <a:rPr lang="en-US" dirty="0" err="1" smtClean="0"/>
              <a:t>officietur</a:t>
            </a:r>
            <a:r>
              <a:rPr lang="en-US" dirty="0" smtClean="0"/>
              <a:t> </a:t>
            </a:r>
            <a:r>
              <a:rPr lang="en-US" dirty="0" err="1" smtClean="0"/>
              <a:t>alicia</a:t>
            </a:r>
            <a:r>
              <a:rPr lang="en-US" dirty="0" smtClean="0"/>
              <a:t> </a:t>
            </a:r>
            <a:r>
              <a:rPr lang="en-US" dirty="0" err="1" smtClean="0"/>
              <a:t>imagnim</a:t>
            </a:r>
            <a:r>
              <a:rPr lang="en-US" dirty="0" smtClean="0"/>
              <a:t> </a:t>
            </a:r>
            <a:r>
              <a:rPr lang="en-US" dirty="0" err="1" smtClean="0"/>
              <a:t>ustioris</a:t>
            </a:r>
            <a:r>
              <a:rPr lang="en-US" dirty="0" smtClean="0"/>
              <a:t> as </a:t>
            </a:r>
            <a:r>
              <a:rPr lang="en-US" dirty="0" err="1" smtClean="0"/>
              <a:t>molupta</a:t>
            </a:r>
            <a:r>
              <a:rPr lang="en-US" dirty="0" smtClean="0"/>
              <a:t> </a:t>
            </a:r>
            <a:r>
              <a:rPr lang="en-US" dirty="0" err="1" smtClean="0"/>
              <a:t>dolore</a:t>
            </a:r>
            <a:r>
              <a:rPr lang="en-US" dirty="0" smtClean="0"/>
              <a:t>, </a:t>
            </a:r>
            <a:r>
              <a:rPr lang="en-US" dirty="0" err="1" smtClean="0"/>
              <a:t>ut</a:t>
            </a:r>
            <a:r>
              <a:rPr lang="en-US" dirty="0" smtClean="0"/>
              <a:t> </a:t>
            </a:r>
            <a:r>
              <a:rPr lang="en-US" dirty="0" err="1" smtClean="0"/>
              <a:t>harundebis</a:t>
            </a:r>
            <a:r>
              <a:rPr lang="en-US" dirty="0" smtClean="0"/>
              <a:t> </a:t>
            </a:r>
            <a:r>
              <a:rPr lang="en-US" dirty="0" err="1" smtClean="0"/>
              <a:t>idis</a:t>
            </a:r>
            <a:r>
              <a:rPr lang="en-US" dirty="0" smtClean="0"/>
              <a:t> </a:t>
            </a:r>
            <a:r>
              <a:rPr lang="en-US" dirty="0" err="1" smtClean="0"/>
              <a:t>ditaepe</a:t>
            </a:r>
            <a:r>
              <a:rPr lang="en-US" dirty="0" smtClean="0"/>
              <a:t> </a:t>
            </a:r>
            <a:r>
              <a:rPr lang="en-US" dirty="0" err="1" smtClean="0"/>
              <a:t>lloreium</a:t>
            </a:r>
            <a:r>
              <a:rPr lang="en-US" dirty="0" smtClean="0"/>
              <a:t> fugit </a:t>
            </a:r>
            <a:r>
              <a:rPr lang="en-US" dirty="0" err="1" smtClean="0"/>
              <a:t>velent</a:t>
            </a:r>
            <a:r>
              <a:rPr lang="en-US" dirty="0" smtClean="0"/>
              <a:t> et </a:t>
            </a:r>
            <a:r>
              <a:rPr lang="en-US" dirty="0" err="1" smtClean="0"/>
              <a:t>volupta</a:t>
            </a:r>
            <a:r>
              <a:rPr lang="en-US" dirty="0" smtClean="0"/>
              <a:t> </a:t>
            </a:r>
            <a:r>
              <a:rPr lang="en-US" dirty="0" err="1" smtClean="0"/>
              <a:t>quatur</a:t>
            </a:r>
            <a:r>
              <a:rPr lang="en-US" dirty="0" smtClean="0"/>
              <a:t>?</a:t>
            </a:r>
            <a:endParaRPr lang="en-US" dirty="0"/>
          </a:p>
        </p:txBody>
      </p:sp>
      <p:sp>
        <p:nvSpPr>
          <p:cNvPr id="15" name="Text Placeholder 12"/>
          <p:cNvSpPr>
            <a:spLocks noGrp="1"/>
          </p:cNvSpPr>
          <p:nvPr>
            <p:ph type="body" sz="quarter" idx="19" hasCustomPrompt="1"/>
          </p:nvPr>
        </p:nvSpPr>
        <p:spPr>
          <a:xfrm>
            <a:off x="2696566" y="2913330"/>
            <a:ext cx="1982149" cy="1932950"/>
          </a:xfrm>
        </p:spPr>
        <p:txBody>
          <a:bodyPr tIns="18288" bIns="0">
            <a:normAutofit/>
          </a:bodyPr>
          <a:lstStyle>
            <a:lvl1pPr marL="164592" indent="-164592">
              <a:spcBef>
                <a:spcPts val="240"/>
              </a:spcBef>
              <a:spcAft>
                <a:spcPts val="200"/>
              </a:spcAft>
              <a:buClr>
                <a:srgbClr val="DA291C"/>
              </a:buClr>
              <a:buSzPct val="80000"/>
              <a:buFont typeface="Wingdings" charset="2"/>
              <a:buChar char="u"/>
              <a:defRPr sz="1000" baseline="0"/>
            </a:lvl1pPr>
            <a:lvl2pPr marL="338328" indent="-173736">
              <a:spcBef>
                <a:spcPts val="240"/>
              </a:spcBef>
              <a:spcAft>
                <a:spcPts val="200"/>
              </a:spcAft>
              <a:buSzPct val="80000"/>
              <a:buFont typeface="Wingdings" charset="2"/>
              <a:buChar char="u"/>
              <a:defRPr sz="900" baseline="0"/>
            </a:lvl2pPr>
            <a:lvl3pPr marL="438912" indent="-137160">
              <a:spcBef>
                <a:spcPts val="240"/>
              </a:spcBef>
              <a:spcAft>
                <a:spcPts val="200"/>
              </a:spcAft>
              <a:buClr>
                <a:srgbClr val="919D9D"/>
              </a:buClr>
              <a:buSzPct val="70000"/>
              <a:buFont typeface="Wingdings" charset="2"/>
              <a:buChar char="u"/>
              <a:defRPr sz="800" baseline="0"/>
            </a:lvl3pPr>
          </a:lstStyle>
          <a:p>
            <a:pPr lvl="0"/>
            <a:r>
              <a:rPr lang="en-US" dirty="0" err="1" smtClean="0"/>
              <a:t>Tasperio</a:t>
            </a:r>
            <a:r>
              <a:rPr lang="en-US" dirty="0" smtClean="0"/>
              <a:t> is </a:t>
            </a:r>
            <a:r>
              <a:rPr lang="en-US" dirty="0" err="1" smtClean="0"/>
              <a:t>ut</a:t>
            </a:r>
            <a:r>
              <a:rPr lang="en-US" dirty="0" smtClean="0"/>
              <a:t> a et </a:t>
            </a:r>
            <a:r>
              <a:rPr lang="en-US" dirty="0" err="1" smtClean="0"/>
              <a:t>apero</a:t>
            </a:r>
            <a:r>
              <a:rPr lang="en-US" dirty="0" smtClean="0"/>
              <a:t> </a:t>
            </a:r>
            <a:r>
              <a:rPr lang="en-US" dirty="0" err="1" smtClean="0"/>
              <a:t>il</a:t>
            </a:r>
            <a:r>
              <a:rPr lang="en-US" dirty="0" smtClean="0"/>
              <a:t> </a:t>
            </a:r>
            <a:r>
              <a:rPr lang="en-US" dirty="0" err="1" smtClean="0"/>
              <a:t>beatumquunt</a:t>
            </a:r>
            <a:r>
              <a:rPr lang="en-US" dirty="0" smtClean="0"/>
              <a:t>. At </a:t>
            </a:r>
            <a:r>
              <a:rPr lang="en-US" dirty="0" err="1" smtClean="0"/>
              <a:t>iderit</a:t>
            </a:r>
            <a:r>
              <a:rPr lang="en-US" dirty="0" smtClean="0"/>
              <a:t> </a:t>
            </a:r>
            <a:r>
              <a:rPr lang="en-US" dirty="0" err="1" smtClean="0"/>
              <a:t>labo</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a:t>
            </a:r>
          </a:p>
          <a:p>
            <a:pPr lvl="1"/>
            <a:r>
              <a:rPr lang="en-US" dirty="0" err="1" smtClean="0"/>
              <a:t>Quunto</a:t>
            </a:r>
            <a:r>
              <a:rPr lang="en-US" dirty="0" smtClean="0"/>
              <a:t> </a:t>
            </a:r>
            <a:r>
              <a:rPr lang="en-US" dirty="0" err="1" smtClean="0"/>
              <a:t>velest</a:t>
            </a:r>
            <a:r>
              <a:rPr lang="en-US" dirty="0" smtClean="0"/>
              <a:t> </a:t>
            </a:r>
            <a:r>
              <a:rPr lang="en-US" dirty="0" err="1" smtClean="0"/>
              <a:t>quasper</a:t>
            </a:r>
            <a:r>
              <a:rPr lang="en-US" dirty="0" smtClean="0"/>
              <a:t> </a:t>
            </a:r>
            <a:r>
              <a:rPr lang="en-US" dirty="0" err="1" smtClean="0"/>
              <a:t>umquunt</a:t>
            </a:r>
            <a:r>
              <a:rPr lang="en-US" dirty="0" smtClean="0"/>
              <a:t> </a:t>
            </a:r>
            <a:r>
              <a:rPr lang="en-US" dirty="0" err="1" smtClean="0"/>
              <a:t>que</a:t>
            </a:r>
            <a:r>
              <a:rPr lang="en-US" dirty="0" smtClean="0"/>
              <a:t> </a:t>
            </a:r>
            <a:r>
              <a:rPr lang="en-US" dirty="0" err="1" smtClean="0"/>
              <a:t>voluptatur</a:t>
            </a:r>
            <a:r>
              <a:rPr lang="en-US" dirty="0" smtClean="0"/>
              <a:t> </a:t>
            </a:r>
            <a:r>
              <a:rPr lang="en-US" dirty="0" err="1" smtClean="0"/>
              <a:t>rerspel</a:t>
            </a:r>
            <a:r>
              <a:rPr lang="en-US" dirty="0" smtClean="0"/>
              <a:t> </a:t>
            </a:r>
            <a:r>
              <a:rPr lang="en-US" dirty="0" err="1" smtClean="0"/>
              <a:t>idel</a:t>
            </a:r>
            <a:r>
              <a:rPr lang="en-US" dirty="0" smtClean="0"/>
              <a:t> </a:t>
            </a:r>
            <a:r>
              <a:rPr lang="en-US" dirty="0" err="1" smtClean="0"/>
              <a:t>ipis</a:t>
            </a:r>
            <a:r>
              <a:rPr lang="en-US" dirty="0" smtClean="0"/>
              <a:t> </a:t>
            </a:r>
            <a:r>
              <a:rPr lang="en-US" dirty="0" err="1" smtClean="0"/>
              <a:t>sitiatectum</a:t>
            </a:r>
            <a:r>
              <a:rPr lang="en-US" dirty="0" smtClean="0"/>
              <a:t> </a:t>
            </a:r>
            <a:r>
              <a:rPr lang="en-US" dirty="0" err="1" smtClean="0"/>
              <a:t>officate</a:t>
            </a:r>
            <a:r>
              <a:rPr lang="en-US" dirty="0" smtClean="0"/>
              <a:t> </a:t>
            </a:r>
            <a:r>
              <a:rPr lang="en-US" dirty="0" err="1" smtClean="0"/>
              <a:t>ium</a:t>
            </a:r>
            <a:r>
              <a:rPr lang="en-US" dirty="0" smtClean="0"/>
              <a:t> </a:t>
            </a:r>
            <a:r>
              <a:rPr lang="en-US" dirty="0" err="1" smtClean="0"/>
              <a:t>quel</a:t>
            </a:r>
            <a:r>
              <a:rPr lang="en-US" dirty="0" smtClean="0"/>
              <a:t> </a:t>
            </a:r>
            <a:r>
              <a:rPr lang="en-US" dirty="0" err="1" smtClean="0"/>
              <a:t>ipsumate</a:t>
            </a:r>
            <a:r>
              <a:rPr lang="en-US" dirty="0" smtClean="0"/>
              <a:t>.</a:t>
            </a:r>
          </a:p>
          <a:p>
            <a:pPr lvl="2"/>
            <a:r>
              <a:rPr lang="en-US" dirty="0" err="1" smtClean="0"/>
              <a:t>Tasperio</a:t>
            </a:r>
            <a:r>
              <a:rPr lang="en-US" dirty="0" smtClean="0"/>
              <a:t> is </a:t>
            </a:r>
            <a:r>
              <a:rPr lang="en-US" dirty="0" err="1" smtClean="0"/>
              <a:t>ut</a:t>
            </a:r>
            <a:r>
              <a:rPr lang="en-US" dirty="0" smtClean="0"/>
              <a:t> a et </a:t>
            </a:r>
            <a:r>
              <a:rPr lang="en-US" dirty="0" err="1" smtClean="0"/>
              <a:t>apero</a:t>
            </a:r>
            <a:r>
              <a:rPr lang="en-US" dirty="0" smtClean="0"/>
              <a:t> </a:t>
            </a:r>
            <a:r>
              <a:rPr lang="en-US" dirty="0" err="1" smtClean="0"/>
              <a:t>beatumquunt</a:t>
            </a:r>
            <a:r>
              <a:rPr lang="en-US" dirty="0" smtClean="0"/>
              <a:t>. At </a:t>
            </a:r>
            <a:r>
              <a:rPr lang="en-US" dirty="0" err="1" smtClean="0"/>
              <a:t>iderit</a:t>
            </a:r>
            <a:r>
              <a:rPr lang="en-US" dirty="0" smtClean="0"/>
              <a:t> </a:t>
            </a:r>
            <a:r>
              <a:rPr lang="en-US" dirty="0" err="1" smtClean="0"/>
              <a:t>menos</a:t>
            </a:r>
            <a:r>
              <a:rPr lang="en-US" dirty="0" smtClean="0"/>
              <a:t> </a:t>
            </a:r>
            <a:r>
              <a:rPr lang="en-US" dirty="0" err="1" smtClean="0"/>
              <a:t>que</a:t>
            </a:r>
            <a:r>
              <a:rPr lang="en-US" dirty="0" smtClean="0"/>
              <a:t> </a:t>
            </a:r>
            <a:r>
              <a:rPr lang="en-US" dirty="0" err="1" smtClean="0"/>
              <a:t>loremipsum</a:t>
            </a:r>
            <a:r>
              <a:rPr lang="en-US" dirty="0" smtClean="0"/>
              <a:t>.</a:t>
            </a:r>
            <a:endParaRPr lang="en-US" dirty="0"/>
          </a:p>
        </p:txBody>
      </p:sp>
      <p:sp>
        <p:nvSpPr>
          <p:cNvPr id="17" name="Text Placeholder 10"/>
          <p:cNvSpPr>
            <a:spLocks noGrp="1"/>
          </p:cNvSpPr>
          <p:nvPr>
            <p:ph type="body" sz="quarter" idx="21" hasCustomPrompt="1"/>
          </p:nvPr>
        </p:nvSpPr>
        <p:spPr>
          <a:xfrm>
            <a:off x="4823324" y="1994919"/>
            <a:ext cx="1966567" cy="880220"/>
          </a:xfrm>
        </p:spPr>
        <p:txBody>
          <a:bodyPr tIns="27432" bIns="0">
            <a:normAutofit/>
          </a:bodyPr>
          <a:lstStyle>
            <a:lvl1pPr marL="0" indent="0">
              <a:spcBef>
                <a:spcPts val="0"/>
              </a:spcBef>
              <a:buFontTx/>
              <a:buNone/>
              <a:defRPr sz="1000"/>
            </a:lvl1pPr>
          </a:lstStyle>
          <a:p>
            <a:pPr lvl="0"/>
            <a:r>
              <a:rPr lang="en-US" dirty="0" err="1" smtClean="0"/>
              <a:t>Loreperaes</a:t>
            </a:r>
            <a:r>
              <a:rPr lang="en-US" dirty="0" smtClean="0"/>
              <a:t> </a:t>
            </a:r>
            <a:r>
              <a:rPr lang="en-US" dirty="0" err="1" smtClean="0"/>
              <a:t>consed</a:t>
            </a:r>
            <a:r>
              <a:rPr lang="en-US" dirty="0" smtClean="0"/>
              <a:t> quam </a:t>
            </a:r>
            <a:r>
              <a:rPr lang="en-US" dirty="0" err="1" smtClean="0"/>
              <a:t>est</a:t>
            </a:r>
            <a:r>
              <a:rPr lang="en-US" dirty="0" smtClean="0"/>
              <a:t> mo </a:t>
            </a:r>
            <a:r>
              <a:rPr lang="en-US" dirty="0" err="1" smtClean="0"/>
              <a:t>officietur</a:t>
            </a:r>
            <a:r>
              <a:rPr lang="en-US" dirty="0" smtClean="0"/>
              <a:t> </a:t>
            </a:r>
            <a:r>
              <a:rPr lang="en-US" dirty="0" err="1" smtClean="0"/>
              <a:t>alicia</a:t>
            </a:r>
            <a:r>
              <a:rPr lang="en-US" dirty="0" smtClean="0"/>
              <a:t> </a:t>
            </a:r>
            <a:r>
              <a:rPr lang="en-US" dirty="0" err="1" smtClean="0"/>
              <a:t>imagnim</a:t>
            </a:r>
            <a:r>
              <a:rPr lang="en-US" dirty="0" smtClean="0"/>
              <a:t> </a:t>
            </a:r>
            <a:r>
              <a:rPr lang="en-US" dirty="0" err="1" smtClean="0"/>
              <a:t>ustioris</a:t>
            </a:r>
            <a:r>
              <a:rPr lang="en-US" dirty="0" smtClean="0"/>
              <a:t> as </a:t>
            </a:r>
            <a:r>
              <a:rPr lang="en-US" dirty="0" err="1" smtClean="0"/>
              <a:t>molupta</a:t>
            </a:r>
            <a:r>
              <a:rPr lang="en-US" dirty="0" smtClean="0"/>
              <a:t> </a:t>
            </a:r>
            <a:r>
              <a:rPr lang="en-US" dirty="0" err="1" smtClean="0"/>
              <a:t>dolore</a:t>
            </a:r>
            <a:r>
              <a:rPr lang="en-US" dirty="0" smtClean="0"/>
              <a:t>, </a:t>
            </a:r>
            <a:r>
              <a:rPr lang="en-US" dirty="0" err="1" smtClean="0"/>
              <a:t>ut</a:t>
            </a:r>
            <a:r>
              <a:rPr lang="en-US" dirty="0" smtClean="0"/>
              <a:t> </a:t>
            </a:r>
            <a:r>
              <a:rPr lang="en-US" dirty="0" err="1" smtClean="0"/>
              <a:t>harundebis</a:t>
            </a:r>
            <a:r>
              <a:rPr lang="en-US" dirty="0" smtClean="0"/>
              <a:t> </a:t>
            </a:r>
            <a:r>
              <a:rPr lang="en-US" dirty="0" err="1" smtClean="0"/>
              <a:t>idis</a:t>
            </a:r>
            <a:r>
              <a:rPr lang="en-US" dirty="0" smtClean="0"/>
              <a:t> </a:t>
            </a:r>
            <a:r>
              <a:rPr lang="en-US" dirty="0" err="1" smtClean="0"/>
              <a:t>ditaepe</a:t>
            </a:r>
            <a:r>
              <a:rPr lang="en-US" dirty="0" smtClean="0"/>
              <a:t> </a:t>
            </a:r>
            <a:r>
              <a:rPr lang="en-US" dirty="0" err="1" smtClean="0"/>
              <a:t>lloreium</a:t>
            </a:r>
            <a:r>
              <a:rPr lang="en-US" dirty="0" smtClean="0"/>
              <a:t> fugit </a:t>
            </a:r>
            <a:r>
              <a:rPr lang="en-US" dirty="0" err="1" smtClean="0"/>
              <a:t>velent</a:t>
            </a:r>
            <a:r>
              <a:rPr lang="en-US" dirty="0" smtClean="0"/>
              <a:t> et </a:t>
            </a:r>
            <a:r>
              <a:rPr lang="en-US" dirty="0" err="1" smtClean="0"/>
              <a:t>volupta</a:t>
            </a:r>
            <a:r>
              <a:rPr lang="en-US" dirty="0" smtClean="0"/>
              <a:t> </a:t>
            </a:r>
            <a:r>
              <a:rPr lang="en-US" dirty="0" err="1" smtClean="0"/>
              <a:t>quatur</a:t>
            </a:r>
            <a:r>
              <a:rPr lang="en-US" dirty="0" smtClean="0"/>
              <a:t>?</a:t>
            </a:r>
            <a:endParaRPr lang="en-US" dirty="0"/>
          </a:p>
        </p:txBody>
      </p:sp>
      <p:sp>
        <p:nvSpPr>
          <p:cNvPr id="18" name="Text Placeholder 12"/>
          <p:cNvSpPr>
            <a:spLocks noGrp="1"/>
          </p:cNvSpPr>
          <p:nvPr>
            <p:ph type="body" sz="quarter" idx="22" hasCustomPrompt="1"/>
          </p:nvPr>
        </p:nvSpPr>
        <p:spPr>
          <a:xfrm>
            <a:off x="4807742" y="2913330"/>
            <a:ext cx="1982149" cy="1932950"/>
          </a:xfrm>
        </p:spPr>
        <p:txBody>
          <a:bodyPr tIns="18288" bIns="0">
            <a:normAutofit/>
          </a:bodyPr>
          <a:lstStyle>
            <a:lvl1pPr marL="164592" indent="-164592">
              <a:spcBef>
                <a:spcPts val="240"/>
              </a:spcBef>
              <a:spcAft>
                <a:spcPts val="200"/>
              </a:spcAft>
              <a:buClr>
                <a:srgbClr val="DA291C"/>
              </a:buClr>
              <a:buSzPct val="80000"/>
              <a:buFont typeface="Wingdings" charset="2"/>
              <a:buChar char="u"/>
              <a:defRPr sz="1000" baseline="0"/>
            </a:lvl1pPr>
            <a:lvl2pPr marL="338328" indent="-173736">
              <a:spcBef>
                <a:spcPts val="240"/>
              </a:spcBef>
              <a:spcAft>
                <a:spcPts val="200"/>
              </a:spcAft>
              <a:buSzPct val="80000"/>
              <a:buFont typeface="Wingdings" charset="2"/>
              <a:buChar char="u"/>
              <a:defRPr sz="900" baseline="0"/>
            </a:lvl2pPr>
            <a:lvl3pPr marL="438912" indent="-137160">
              <a:spcBef>
                <a:spcPts val="240"/>
              </a:spcBef>
              <a:spcAft>
                <a:spcPts val="200"/>
              </a:spcAft>
              <a:buClr>
                <a:srgbClr val="919D9D"/>
              </a:buClr>
              <a:buSzPct val="70000"/>
              <a:buFont typeface="Wingdings" charset="2"/>
              <a:buChar char="u"/>
              <a:defRPr sz="800" baseline="0"/>
            </a:lvl3pPr>
          </a:lstStyle>
          <a:p>
            <a:pPr lvl="0"/>
            <a:r>
              <a:rPr lang="en-US" dirty="0" err="1" smtClean="0"/>
              <a:t>Tasperio</a:t>
            </a:r>
            <a:r>
              <a:rPr lang="en-US" dirty="0" smtClean="0"/>
              <a:t> is </a:t>
            </a:r>
            <a:r>
              <a:rPr lang="en-US" dirty="0" err="1" smtClean="0"/>
              <a:t>ut</a:t>
            </a:r>
            <a:r>
              <a:rPr lang="en-US" dirty="0" smtClean="0"/>
              <a:t> a et </a:t>
            </a:r>
            <a:r>
              <a:rPr lang="en-US" dirty="0" err="1" smtClean="0"/>
              <a:t>apero</a:t>
            </a:r>
            <a:r>
              <a:rPr lang="en-US" dirty="0" smtClean="0"/>
              <a:t> </a:t>
            </a:r>
            <a:r>
              <a:rPr lang="en-US" dirty="0" err="1" smtClean="0"/>
              <a:t>il</a:t>
            </a:r>
            <a:r>
              <a:rPr lang="en-US" dirty="0" smtClean="0"/>
              <a:t> </a:t>
            </a:r>
            <a:r>
              <a:rPr lang="en-US" dirty="0" err="1" smtClean="0"/>
              <a:t>beatumquunt</a:t>
            </a:r>
            <a:r>
              <a:rPr lang="en-US" dirty="0" smtClean="0"/>
              <a:t>. At </a:t>
            </a:r>
            <a:r>
              <a:rPr lang="en-US" dirty="0" err="1" smtClean="0"/>
              <a:t>iderit</a:t>
            </a:r>
            <a:r>
              <a:rPr lang="en-US" dirty="0" smtClean="0"/>
              <a:t> </a:t>
            </a:r>
            <a:r>
              <a:rPr lang="en-US" dirty="0" err="1" smtClean="0"/>
              <a:t>labo</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a:t>
            </a:r>
          </a:p>
          <a:p>
            <a:pPr lvl="1"/>
            <a:r>
              <a:rPr lang="en-US" dirty="0" err="1" smtClean="0"/>
              <a:t>Quunto</a:t>
            </a:r>
            <a:r>
              <a:rPr lang="en-US" dirty="0" smtClean="0"/>
              <a:t> </a:t>
            </a:r>
            <a:r>
              <a:rPr lang="en-US" dirty="0" err="1" smtClean="0"/>
              <a:t>velest</a:t>
            </a:r>
            <a:r>
              <a:rPr lang="en-US" dirty="0" smtClean="0"/>
              <a:t> </a:t>
            </a:r>
            <a:r>
              <a:rPr lang="en-US" dirty="0" err="1" smtClean="0"/>
              <a:t>quasper</a:t>
            </a:r>
            <a:r>
              <a:rPr lang="en-US" dirty="0" smtClean="0"/>
              <a:t> </a:t>
            </a:r>
            <a:r>
              <a:rPr lang="en-US" dirty="0" err="1" smtClean="0"/>
              <a:t>umquunt</a:t>
            </a:r>
            <a:r>
              <a:rPr lang="en-US" dirty="0" smtClean="0"/>
              <a:t> </a:t>
            </a:r>
            <a:r>
              <a:rPr lang="en-US" dirty="0" err="1" smtClean="0"/>
              <a:t>que</a:t>
            </a:r>
            <a:r>
              <a:rPr lang="en-US" dirty="0" smtClean="0"/>
              <a:t> </a:t>
            </a:r>
            <a:r>
              <a:rPr lang="en-US" dirty="0" err="1" smtClean="0"/>
              <a:t>voluptatur</a:t>
            </a:r>
            <a:r>
              <a:rPr lang="en-US" dirty="0" smtClean="0"/>
              <a:t> </a:t>
            </a:r>
            <a:r>
              <a:rPr lang="en-US" dirty="0" err="1" smtClean="0"/>
              <a:t>rerspel</a:t>
            </a:r>
            <a:r>
              <a:rPr lang="en-US" dirty="0" smtClean="0"/>
              <a:t> </a:t>
            </a:r>
            <a:r>
              <a:rPr lang="en-US" dirty="0" err="1" smtClean="0"/>
              <a:t>idel</a:t>
            </a:r>
            <a:r>
              <a:rPr lang="en-US" dirty="0" smtClean="0"/>
              <a:t> </a:t>
            </a:r>
            <a:r>
              <a:rPr lang="en-US" dirty="0" err="1" smtClean="0"/>
              <a:t>ipis</a:t>
            </a:r>
            <a:r>
              <a:rPr lang="en-US" dirty="0" smtClean="0"/>
              <a:t> </a:t>
            </a:r>
            <a:r>
              <a:rPr lang="en-US" dirty="0" err="1" smtClean="0"/>
              <a:t>sitiatectum</a:t>
            </a:r>
            <a:r>
              <a:rPr lang="en-US" dirty="0" smtClean="0"/>
              <a:t> </a:t>
            </a:r>
            <a:r>
              <a:rPr lang="en-US" dirty="0" err="1" smtClean="0"/>
              <a:t>officate</a:t>
            </a:r>
            <a:r>
              <a:rPr lang="en-US" dirty="0" smtClean="0"/>
              <a:t> </a:t>
            </a:r>
            <a:r>
              <a:rPr lang="en-US" dirty="0" err="1" smtClean="0"/>
              <a:t>ium</a:t>
            </a:r>
            <a:r>
              <a:rPr lang="en-US" dirty="0" smtClean="0"/>
              <a:t> </a:t>
            </a:r>
            <a:r>
              <a:rPr lang="en-US" dirty="0" err="1" smtClean="0"/>
              <a:t>quel</a:t>
            </a:r>
            <a:r>
              <a:rPr lang="en-US" dirty="0" smtClean="0"/>
              <a:t> </a:t>
            </a:r>
            <a:r>
              <a:rPr lang="en-US" dirty="0" err="1" smtClean="0"/>
              <a:t>ipsumate</a:t>
            </a:r>
            <a:r>
              <a:rPr lang="en-US" dirty="0" smtClean="0"/>
              <a:t>.</a:t>
            </a:r>
          </a:p>
          <a:p>
            <a:pPr lvl="2"/>
            <a:r>
              <a:rPr lang="en-US" dirty="0" err="1" smtClean="0"/>
              <a:t>Tasperio</a:t>
            </a:r>
            <a:r>
              <a:rPr lang="en-US" dirty="0" smtClean="0"/>
              <a:t> is </a:t>
            </a:r>
            <a:r>
              <a:rPr lang="en-US" dirty="0" err="1" smtClean="0"/>
              <a:t>ut</a:t>
            </a:r>
            <a:r>
              <a:rPr lang="en-US" dirty="0" smtClean="0"/>
              <a:t> a et </a:t>
            </a:r>
            <a:r>
              <a:rPr lang="en-US" dirty="0" err="1" smtClean="0"/>
              <a:t>apero</a:t>
            </a:r>
            <a:r>
              <a:rPr lang="en-US" dirty="0" smtClean="0"/>
              <a:t> </a:t>
            </a:r>
            <a:r>
              <a:rPr lang="en-US" dirty="0" err="1" smtClean="0"/>
              <a:t>beatumquunt</a:t>
            </a:r>
            <a:r>
              <a:rPr lang="en-US" dirty="0" smtClean="0"/>
              <a:t>. At </a:t>
            </a:r>
            <a:r>
              <a:rPr lang="en-US" dirty="0" err="1" smtClean="0"/>
              <a:t>iderit</a:t>
            </a:r>
            <a:r>
              <a:rPr lang="en-US" dirty="0" smtClean="0"/>
              <a:t> </a:t>
            </a:r>
            <a:r>
              <a:rPr lang="en-US" dirty="0" err="1" smtClean="0"/>
              <a:t>menos</a:t>
            </a:r>
            <a:r>
              <a:rPr lang="en-US" dirty="0" smtClean="0"/>
              <a:t> </a:t>
            </a:r>
            <a:r>
              <a:rPr lang="en-US" dirty="0" err="1" smtClean="0"/>
              <a:t>que</a:t>
            </a:r>
            <a:r>
              <a:rPr lang="en-US" dirty="0" smtClean="0"/>
              <a:t> </a:t>
            </a:r>
            <a:r>
              <a:rPr lang="en-US" dirty="0" err="1" smtClean="0"/>
              <a:t>loremipsum</a:t>
            </a:r>
            <a:r>
              <a:rPr lang="en-US" dirty="0" smtClean="0"/>
              <a:t>.</a:t>
            </a:r>
            <a:endParaRPr lang="en-US" dirty="0"/>
          </a:p>
        </p:txBody>
      </p:sp>
      <p:sp>
        <p:nvSpPr>
          <p:cNvPr id="20" name="Text Placeholder 10"/>
          <p:cNvSpPr>
            <a:spLocks noGrp="1"/>
          </p:cNvSpPr>
          <p:nvPr>
            <p:ph type="body" sz="quarter" idx="24" hasCustomPrompt="1"/>
          </p:nvPr>
        </p:nvSpPr>
        <p:spPr>
          <a:xfrm>
            <a:off x="6934500" y="1994919"/>
            <a:ext cx="1966567" cy="880220"/>
          </a:xfrm>
        </p:spPr>
        <p:txBody>
          <a:bodyPr tIns="27432" bIns="0">
            <a:normAutofit/>
          </a:bodyPr>
          <a:lstStyle>
            <a:lvl1pPr marL="0" indent="0">
              <a:spcBef>
                <a:spcPts val="0"/>
              </a:spcBef>
              <a:buFontTx/>
              <a:buNone/>
              <a:defRPr sz="1000"/>
            </a:lvl1pPr>
          </a:lstStyle>
          <a:p>
            <a:pPr lvl="0"/>
            <a:r>
              <a:rPr lang="en-US" dirty="0" err="1" smtClean="0"/>
              <a:t>Loreperaes</a:t>
            </a:r>
            <a:r>
              <a:rPr lang="en-US" dirty="0" smtClean="0"/>
              <a:t> </a:t>
            </a:r>
            <a:r>
              <a:rPr lang="en-US" dirty="0" err="1" smtClean="0"/>
              <a:t>consed</a:t>
            </a:r>
            <a:r>
              <a:rPr lang="en-US" dirty="0" smtClean="0"/>
              <a:t> quam </a:t>
            </a:r>
            <a:r>
              <a:rPr lang="en-US" dirty="0" err="1" smtClean="0"/>
              <a:t>est</a:t>
            </a:r>
            <a:r>
              <a:rPr lang="en-US" dirty="0" smtClean="0"/>
              <a:t> mo </a:t>
            </a:r>
            <a:r>
              <a:rPr lang="en-US" dirty="0" err="1" smtClean="0"/>
              <a:t>officietur</a:t>
            </a:r>
            <a:r>
              <a:rPr lang="en-US" dirty="0" smtClean="0"/>
              <a:t> </a:t>
            </a:r>
            <a:r>
              <a:rPr lang="en-US" dirty="0" err="1" smtClean="0"/>
              <a:t>alicia</a:t>
            </a:r>
            <a:r>
              <a:rPr lang="en-US" dirty="0" smtClean="0"/>
              <a:t> </a:t>
            </a:r>
            <a:r>
              <a:rPr lang="en-US" dirty="0" err="1" smtClean="0"/>
              <a:t>imagnim</a:t>
            </a:r>
            <a:r>
              <a:rPr lang="en-US" dirty="0" smtClean="0"/>
              <a:t> </a:t>
            </a:r>
            <a:r>
              <a:rPr lang="en-US" dirty="0" err="1" smtClean="0"/>
              <a:t>ustioris</a:t>
            </a:r>
            <a:r>
              <a:rPr lang="en-US" dirty="0" smtClean="0"/>
              <a:t> as </a:t>
            </a:r>
            <a:r>
              <a:rPr lang="en-US" dirty="0" err="1" smtClean="0"/>
              <a:t>molupta</a:t>
            </a:r>
            <a:r>
              <a:rPr lang="en-US" dirty="0" smtClean="0"/>
              <a:t> </a:t>
            </a:r>
            <a:r>
              <a:rPr lang="en-US" dirty="0" err="1" smtClean="0"/>
              <a:t>dolore</a:t>
            </a:r>
            <a:r>
              <a:rPr lang="en-US" dirty="0" smtClean="0"/>
              <a:t>, </a:t>
            </a:r>
            <a:r>
              <a:rPr lang="en-US" dirty="0" err="1" smtClean="0"/>
              <a:t>ut</a:t>
            </a:r>
            <a:r>
              <a:rPr lang="en-US" dirty="0" smtClean="0"/>
              <a:t> </a:t>
            </a:r>
            <a:r>
              <a:rPr lang="en-US" dirty="0" err="1" smtClean="0"/>
              <a:t>harundebis</a:t>
            </a:r>
            <a:r>
              <a:rPr lang="en-US" dirty="0" smtClean="0"/>
              <a:t> </a:t>
            </a:r>
            <a:r>
              <a:rPr lang="en-US" dirty="0" err="1" smtClean="0"/>
              <a:t>idis</a:t>
            </a:r>
            <a:r>
              <a:rPr lang="en-US" dirty="0" smtClean="0"/>
              <a:t> </a:t>
            </a:r>
            <a:r>
              <a:rPr lang="en-US" dirty="0" err="1" smtClean="0"/>
              <a:t>ditaepe</a:t>
            </a:r>
            <a:r>
              <a:rPr lang="en-US" dirty="0" smtClean="0"/>
              <a:t> </a:t>
            </a:r>
            <a:r>
              <a:rPr lang="en-US" dirty="0" err="1" smtClean="0"/>
              <a:t>lloreium</a:t>
            </a:r>
            <a:r>
              <a:rPr lang="en-US" dirty="0" smtClean="0"/>
              <a:t> fugit </a:t>
            </a:r>
            <a:r>
              <a:rPr lang="en-US" dirty="0" err="1" smtClean="0"/>
              <a:t>velent</a:t>
            </a:r>
            <a:r>
              <a:rPr lang="en-US" dirty="0" smtClean="0"/>
              <a:t> et </a:t>
            </a:r>
            <a:r>
              <a:rPr lang="en-US" dirty="0" err="1" smtClean="0"/>
              <a:t>volupta</a:t>
            </a:r>
            <a:r>
              <a:rPr lang="en-US" dirty="0" smtClean="0"/>
              <a:t> </a:t>
            </a:r>
            <a:r>
              <a:rPr lang="en-US" dirty="0" err="1" smtClean="0"/>
              <a:t>quatur</a:t>
            </a:r>
            <a:r>
              <a:rPr lang="en-US" dirty="0" smtClean="0"/>
              <a:t>?</a:t>
            </a:r>
            <a:endParaRPr lang="en-US" dirty="0"/>
          </a:p>
        </p:txBody>
      </p:sp>
      <p:sp>
        <p:nvSpPr>
          <p:cNvPr id="21" name="Text Placeholder 12"/>
          <p:cNvSpPr>
            <a:spLocks noGrp="1"/>
          </p:cNvSpPr>
          <p:nvPr>
            <p:ph type="body" sz="quarter" idx="25" hasCustomPrompt="1"/>
          </p:nvPr>
        </p:nvSpPr>
        <p:spPr>
          <a:xfrm>
            <a:off x="6918918" y="2913330"/>
            <a:ext cx="1982149" cy="1932950"/>
          </a:xfrm>
        </p:spPr>
        <p:txBody>
          <a:bodyPr tIns="18288" bIns="0">
            <a:normAutofit/>
          </a:bodyPr>
          <a:lstStyle>
            <a:lvl1pPr marL="164592" indent="-164592">
              <a:spcBef>
                <a:spcPts val="240"/>
              </a:spcBef>
              <a:spcAft>
                <a:spcPts val="200"/>
              </a:spcAft>
              <a:buClr>
                <a:srgbClr val="DA291C"/>
              </a:buClr>
              <a:buSzPct val="80000"/>
              <a:buFont typeface="Wingdings" charset="2"/>
              <a:buChar char="u"/>
              <a:defRPr sz="1000" baseline="0"/>
            </a:lvl1pPr>
            <a:lvl2pPr marL="338328" indent="-173736">
              <a:spcBef>
                <a:spcPts val="240"/>
              </a:spcBef>
              <a:spcAft>
                <a:spcPts val="200"/>
              </a:spcAft>
              <a:buSzPct val="80000"/>
              <a:buFont typeface="Wingdings" charset="2"/>
              <a:buChar char="u"/>
              <a:defRPr sz="900" baseline="0"/>
            </a:lvl2pPr>
            <a:lvl3pPr marL="438912" indent="-137160">
              <a:spcBef>
                <a:spcPts val="240"/>
              </a:spcBef>
              <a:spcAft>
                <a:spcPts val="200"/>
              </a:spcAft>
              <a:buClr>
                <a:srgbClr val="919D9D"/>
              </a:buClr>
              <a:buSzPct val="70000"/>
              <a:buFont typeface="Wingdings" charset="2"/>
              <a:buChar char="u"/>
              <a:defRPr sz="800" baseline="0"/>
            </a:lvl3pPr>
          </a:lstStyle>
          <a:p>
            <a:pPr lvl="0"/>
            <a:r>
              <a:rPr lang="en-US" dirty="0" err="1" smtClean="0"/>
              <a:t>Tasperio</a:t>
            </a:r>
            <a:r>
              <a:rPr lang="en-US" dirty="0" smtClean="0"/>
              <a:t> is </a:t>
            </a:r>
            <a:r>
              <a:rPr lang="en-US" dirty="0" err="1" smtClean="0"/>
              <a:t>ut</a:t>
            </a:r>
            <a:r>
              <a:rPr lang="en-US" dirty="0" smtClean="0"/>
              <a:t> a et </a:t>
            </a:r>
            <a:r>
              <a:rPr lang="en-US" dirty="0" err="1" smtClean="0"/>
              <a:t>apero</a:t>
            </a:r>
            <a:r>
              <a:rPr lang="en-US" dirty="0" smtClean="0"/>
              <a:t> </a:t>
            </a:r>
            <a:r>
              <a:rPr lang="en-US" dirty="0" err="1" smtClean="0"/>
              <a:t>il</a:t>
            </a:r>
            <a:r>
              <a:rPr lang="en-US" dirty="0" smtClean="0"/>
              <a:t> </a:t>
            </a:r>
            <a:r>
              <a:rPr lang="en-US" dirty="0" err="1" smtClean="0"/>
              <a:t>beatumquunt</a:t>
            </a:r>
            <a:r>
              <a:rPr lang="en-US" dirty="0" smtClean="0"/>
              <a:t>. At </a:t>
            </a:r>
            <a:r>
              <a:rPr lang="en-US" dirty="0" err="1" smtClean="0"/>
              <a:t>iderit</a:t>
            </a:r>
            <a:r>
              <a:rPr lang="en-US" dirty="0" smtClean="0"/>
              <a:t> </a:t>
            </a:r>
            <a:r>
              <a:rPr lang="en-US" dirty="0" err="1" smtClean="0"/>
              <a:t>labo</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a:t>
            </a:r>
          </a:p>
          <a:p>
            <a:pPr lvl="1"/>
            <a:r>
              <a:rPr lang="en-US" dirty="0" err="1" smtClean="0"/>
              <a:t>Quunto</a:t>
            </a:r>
            <a:r>
              <a:rPr lang="en-US" dirty="0" smtClean="0"/>
              <a:t> </a:t>
            </a:r>
            <a:r>
              <a:rPr lang="en-US" dirty="0" err="1" smtClean="0"/>
              <a:t>velest</a:t>
            </a:r>
            <a:r>
              <a:rPr lang="en-US" dirty="0" smtClean="0"/>
              <a:t> </a:t>
            </a:r>
            <a:r>
              <a:rPr lang="en-US" dirty="0" err="1" smtClean="0"/>
              <a:t>quasper</a:t>
            </a:r>
            <a:r>
              <a:rPr lang="en-US" dirty="0" smtClean="0"/>
              <a:t> </a:t>
            </a:r>
            <a:r>
              <a:rPr lang="en-US" dirty="0" err="1" smtClean="0"/>
              <a:t>umquunt</a:t>
            </a:r>
            <a:r>
              <a:rPr lang="en-US" dirty="0" smtClean="0"/>
              <a:t> </a:t>
            </a:r>
            <a:r>
              <a:rPr lang="en-US" dirty="0" err="1" smtClean="0"/>
              <a:t>que</a:t>
            </a:r>
            <a:r>
              <a:rPr lang="en-US" dirty="0" smtClean="0"/>
              <a:t> </a:t>
            </a:r>
            <a:r>
              <a:rPr lang="en-US" dirty="0" err="1" smtClean="0"/>
              <a:t>voluptatur</a:t>
            </a:r>
            <a:r>
              <a:rPr lang="en-US" dirty="0" smtClean="0"/>
              <a:t> </a:t>
            </a:r>
            <a:r>
              <a:rPr lang="en-US" dirty="0" err="1" smtClean="0"/>
              <a:t>rerspel</a:t>
            </a:r>
            <a:r>
              <a:rPr lang="en-US" dirty="0" smtClean="0"/>
              <a:t> </a:t>
            </a:r>
            <a:r>
              <a:rPr lang="en-US" dirty="0" err="1" smtClean="0"/>
              <a:t>idel</a:t>
            </a:r>
            <a:r>
              <a:rPr lang="en-US" dirty="0" smtClean="0"/>
              <a:t> </a:t>
            </a:r>
            <a:r>
              <a:rPr lang="en-US" dirty="0" err="1" smtClean="0"/>
              <a:t>ipis</a:t>
            </a:r>
            <a:r>
              <a:rPr lang="en-US" dirty="0" smtClean="0"/>
              <a:t> </a:t>
            </a:r>
            <a:r>
              <a:rPr lang="en-US" dirty="0" err="1" smtClean="0"/>
              <a:t>sitiatectum</a:t>
            </a:r>
            <a:r>
              <a:rPr lang="en-US" dirty="0" smtClean="0"/>
              <a:t> </a:t>
            </a:r>
            <a:r>
              <a:rPr lang="en-US" dirty="0" err="1" smtClean="0"/>
              <a:t>officate</a:t>
            </a:r>
            <a:r>
              <a:rPr lang="en-US" dirty="0" smtClean="0"/>
              <a:t> </a:t>
            </a:r>
            <a:r>
              <a:rPr lang="en-US" dirty="0" err="1" smtClean="0"/>
              <a:t>ium</a:t>
            </a:r>
            <a:r>
              <a:rPr lang="en-US" dirty="0" smtClean="0"/>
              <a:t> </a:t>
            </a:r>
            <a:r>
              <a:rPr lang="en-US" dirty="0" err="1" smtClean="0"/>
              <a:t>quel</a:t>
            </a:r>
            <a:r>
              <a:rPr lang="en-US" dirty="0" smtClean="0"/>
              <a:t> </a:t>
            </a:r>
            <a:r>
              <a:rPr lang="en-US" dirty="0" err="1" smtClean="0"/>
              <a:t>ipsumate</a:t>
            </a:r>
            <a:r>
              <a:rPr lang="en-US" dirty="0" smtClean="0"/>
              <a:t>.</a:t>
            </a:r>
          </a:p>
          <a:p>
            <a:pPr lvl="2"/>
            <a:r>
              <a:rPr lang="en-US" dirty="0" err="1" smtClean="0"/>
              <a:t>Tasperio</a:t>
            </a:r>
            <a:r>
              <a:rPr lang="en-US" dirty="0" smtClean="0"/>
              <a:t> is </a:t>
            </a:r>
            <a:r>
              <a:rPr lang="en-US" dirty="0" err="1" smtClean="0"/>
              <a:t>ut</a:t>
            </a:r>
            <a:r>
              <a:rPr lang="en-US" dirty="0" smtClean="0"/>
              <a:t> a et </a:t>
            </a:r>
            <a:r>
              <a:rPr lang="en-US" dirty="0" err="1" smtClean="0"/>
              <a:t>apero</a:t>
            </a:r>
            <a:r>
              <a:rPr lang="en-US" dirty="0" smtClean="0"/>
              <a:t> </a:t>
            </a:r>
            <a:r>
              <a:rPr lang="en-US" dirty="0" err="1" smtClean="0"/>
              <a:t>beatumquunt</a:t>
            </a:r>
            <a:r>
              <a:rPr lang="en-US" dirty="0" smtClean="0"/>
              <a:t>. At </a:t>
            </a:r>
            <a:r>
              <a:rPr lang="en-US" dirty="0" err="1" smtClean="0"/>
              <a:t>iderit</a:t>
            </a:r>
            <a:r>
              <a:rPr lang="en-US" dirty="0" smtClean="0"/>
              <a:t> </a:t>
            </a:r>
            <a:r>
              <a:rPr lang="en-US" dirty="0" err="1" smtClean="0"/>
              <a:t>menos</a:t>
            </a:r>
            <a:r>
              <a:rPr lang="en-US" dirty="0" smtClean="0"/>
              <a:t> </a:t>
            </a:r>
            <a:r>
              <a:rPr lang="en-US" dirty="0" err="1" smtClean="0"/>
              <a:t>que</a:t>
            </a:r>
            <a:r>
              <a:rPr lang="en-US" dirty="0" smtClean="0"/>
              <a:t> </a:t>
            </a:r>
            <a:r>
              <a:rPr lang="en-US" dirty="0" err="1" smtClean="0"/>
              <a:t>loremipsum</a:t>
            </a:r>
            <a:r>
              <a:rPr lang="en-US" dirty="0" smtClean="0"/>
              <a:t>.</a:t>
            </a:r>
            <a:endParaRPr lang="en-US" dirty="0"/>
          </a:p>
        </p:txBody>
      </p:sp>
      <p:cxnSp>
        <p:nvCxnSpPr>
          <p:cNvPr id="22" name="Straight Connector 21"/>
          <p:cNvCxnSpPr/>
          <p:nvPr userDrawn="1"/>
        </p:nvCxnSpPr>
        <p:spPr>
          <a:xfrm rot="5400000">
            <a:off x="3440856" y="3457946"/>
            <a:ext cx="2781402" cy="1588"/>
          </a:xfrm>
          <a:prstGeom prst="line">
            <a:avLst/>
          </a:prstGeom>
          <a:ln w="6350">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rot="5400000">
            <a:off x="5545035" y="3457946"/>
            <a:ext cx="2781402" cy="1588"/>
          </a:xfrm>
          <a:prstGeom prst="line">
            <a:avLst/>
          </a:prstGeom>
          <a:ln w="6350">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24" name="Text Placeholder 7"/>
          <p:cNvSpPr>
            <a:spLocks noGrp="1"/>
          </p:cNvSpPr>
          <p:nvPr>
            <p:ph type="body" sz="quarter" idx="26" hasCustomPrompt="1"/>
          </p:nvPr>
        </p:nvSpPr>
        <p:spPr>
          <a:xfrm>
            <a:off x="657960" y="1698829"/>
            <a:ext cx="1926492" cy="240514"/>
          </a:xfrm>
          <a:solidFill>
            <a:srgbClr val="919D9D"/>
          </a:solidFill>
        </p:spPr>
        <p:txBody>
          <a:bodyPr tIns="18288" bIns="0">
            <a:noAutofit/>
          </a:bodyPr>
          <a:lstStyle>
            <a:lvl1pPr marL="0" indent="0">
              <a:spcBef>
                <a:spcPts val="0"/>
              </a:spcBef>
              <a:buFontTx/>
              <a:buNone/>
              <a:defRPr sz="1150" b="1" baseline="0">
                <a:solidFill>
                  <a:srgbClr val="FFFFFF"/>
                </a:solidFill>
              </a:defRPr>
            </a:lvl1pPr>
          </a:lstStyle>
          <a:p>
            <a:pPr lvl="0"/>
            <a:r>
              <a:rPr lang="en-US" dirty="0" err="1" smtClean="0"/>
              <a:t>Deci</a:t>
            </a:r>
            <a:r>
              <a:rPr lang="en-US" dirty="0" smtClean="0"/>
              <a:t> </a:t>
            </a:r>
            <a:r>
              <a:rPr lang="en-US" dirty="0" err="1" smtClean="0"/>
              <a:t>publintium</a:t>
            </a:r>
            <a:endParaRPr lang="en-US" dirty="0"/>
          </a:p>
        </p:txBody>
      </p:sp>
      <p:sp>
        <p:nvSpPr>
          <p:cNvPr id="25" name="Text Placeholder 7"/>
          <p:cNvSpPr>
            <a:spLocks noGrp="1"/>
          </p:cNvSpPr>
          <p:nvPr>
            <p:ph type="body" sz="quarter" idx="27" hasCustomPrompt="1"/>
          </p:nvPr>
        </p:nvSpPr>
        <p:spPr>
          <a:xfrm>
            <a:off x="2824163" y="1700784"/>
            <a:ext cx="1926492" cy="240514"/>
          </a:xfrm>
          <a:solidFill>
            <a:srgbClr val="919D9D"/>
          </a:solidFill>
        </p:spPr>
        <p:txBody>
          <a:bodyPr tIns="18288" bIns="0">
            <a:noAutofit/>
          </a:bodyPr>
          <a:lstStyle>
            <a:lvl1pPr marL="0" indent="0">
              <a:spcBef>
                <a:spcPts val="0"/>
              </a:spcBef>
              <a:buFontTx/>
              <a:buNone/>
              <a:defRPr sz="1150" b="1" baseline="0">
                <a:solidFill>
                  <a:srgbClr val="FFFFFF"/>
                </a:solidFill>
              </a:defRPr>
            </a:lvl1pPr>
          </a:lstStyle>
          <a:p>
            <a:pPr lvl="0"/>
            <a:r>
              <a:rPr lang="en-US" dirty="0" err="1" smtClean="0"/>
              <a:t>Deci</a:t>
            </a:r>
            <a:r>
              <a:rPr lang="en-US" dirty="0" smtClean="0"/>
              <a:t> </a:t>
            </a:r>
            <a:r>
              <a:rPr lang="en-US" dirty="0" err="1" smtClean="0"/>
              <a:t>publintium</a:t>
            </a:r>
            <a:endParaRPr lang="en-US" dirty="0"/>
          </a:p>
        </p:txBody>
      </p:sp>
      <p:sp>
        <p:nvSpPr>
          <p:cNvPr id="26" name="Text Placeholder 7"/>
          <p:cNvSpPr>
            <a:spLocks noGrp="1"/>
          </p:cNvSpPr>
          <p:nvPr>
            <p:ph type="body" sz="quarter" idx="28" hasCustomPrompt="1"/>
          </p:nvPr>
        </p:nvSpPr>
        <p:spPr>
          <a:xfrm>
            <a:off x="4929600" y="1703895"/>
            <a:ext cx="1926492" cy="240514"/>
          </a:xfrm>
          <a:solidFill>
            <a:srgbClr val="919D9D"/>
          </a:solidFill>
        </p:spPr>
        <p:txBody>
          <a:bodyPr tIns="18288" bIns="0">
            <a:noAutofit/>
          </a:bodyPr>
          <a:lstStyle>
            <a:lvl1pPr marL="0" indent="0">
              <a:spcBef>
                <a:spcPts val="0"/>
              </a:spcBef>
              <a:buFontTx/>
              <a:buNone/>
              <a:defRPr sz="1150" b="1" baseline="0">
                <a:solidFill>
                  <a:srgbClr val="FFFFFF"/>
                </a:solidFill>
              </a:defRPr>
            </a:lvl1pPr>
          </a:lstStyle>
          <a:p>
            <a:pPr lvl="0"/>
            <a:r>
              <a:rPr lang="en-US" dirty="0" err="1" smtClean="0"/>
              <a:t>Deci</a:t>
            </a:r>
            <a:r>
              <a:rPr lang="en-US" dirty="0" smtClean="0"/>
              <a:t> </a:t>
            </a:r>
            <a:r>
              <a:rPr lang="en-US" dirty="0" err="1" smtClean="0"/>
              <a:t>publintium</a:t>
            </a:r>
            <a:endParaRPr lang="en-US" dirty="0"/>
          </a:p>
        </p:txBody>
      </p:sp>
      <p:sp>
        <p:nvSpPr>
          <p:cNvPr id="27" name="Text Placeholder 7"/>
          <p:cNvSpPr>
            <a:spLocks noGrp="1"/>
          </p:cNvSpPr>
          <p:nvPr>
            <p:ph type="body" sz="quarter" idx="29" hasCustomPrompt="1"/>
          </p:nvPr>
        </p:nvSpPr>
        <p:spPr>
          <a:xfrm>
            <a:off x="7030582" y="1700784"/>
            <a:ext cx="1926492" cy="240514"/>
          </a:xfrm>
          <a:solidFill>
            <a:srgbClr val="919D9D"/>
          </a:solidFill>
        </p:spPr>
        <p:txBody>
          <a:bodyPr tIns="18288" bIns="0">
            <a:noAutofit/>
          </a:bodyPr>
          <a:lstStyle>
            <a:lvl1pPr marL="0" indent="0">
              <a:spcBef>
                <a:spcPts val="0"/>
              </a:spcBef>
              <a:buFontTx/>
              <a:buNone/>
              <a:defRPr sz="1150" b="1" baseline="0">
                <a:solidFill>
                  <a:srgbClr val="FFFFFF"/>
                </a:solidFill>
              </a:defRPr>
            </a:lvl1pPr>
          </a:lstStyle>
          <a:p>
            <a:pPr lvl="0"/>
            <a:r>
              <a:rPr lang="en-US" dirty="0" err="1" smtClean="0"/>
              <a:t>Deci</a:t>
            </a:r>
            <a:r>
              <a:rPr lang="en-US" dirty="0" smtClean="0"/>
              <a:t> </a:t>
            </a:r>
            <a:r>
              <a:rPr lang="en-US" dirty="0" err="1" smtClean="0"/>
              <a:t>publintium</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24" name="Picture 23" descr="red-office-meetgin.png"/>
          <p:cNvPicPr>
            <a:picLocks noChangeAspect="1"/>
          </p:cNvPicPr>
          <p:nvPr userDrawn="1"/>
        </p:nvPicPr>
        <p:blipFill>
          <a:blip r:embed="rId2"/>
          <a:stretch>
            <a:fillRect/>
          </a:stretch>
        </p:blipFill>
        <p:spPr>
          <a:xfrm>
            <a:off x="5485980" y="3284907"/>
            <a:ext cx="1674812" cy="1383541"/>
          </a:xfrm>
          <a:prstGeom prst="rect">
            <a:avLst/>
          </a:prstGeom>
        </p:spPr>
      </p:pic>
      <p:pic>
        <p:nvPicPr>
          <p:cNvPr id="22" name="Picture 21" descr="nyc-orange-block.png"/>
          <p:cNvPicPr>
            <a:picLocks noChangeAspect="1"/>
          </p:cNvPicPr>
          <p:nvPr userDrawn="1"/>
        </p:nvPicPr>
        <p:blipFill>
          <a:blip r:embed="rId3"/>
          <a:stretch>
            <a:fillRect/>
          </a:stretch>
        </p:blipFill>
        <p:spPr>
          <a:xfrm>
            <a:off x="1969871" y="1824421"/>
            <a:ext cx="1688592" cy="1389888"/>
          </a:xfrm>
          <a:prstGeom prst="rect">
            <a:avLst/>
          </a:prstGeom>
        </p:spPr>
      </p:pic>
      <p:sp>
        <p:nvSpPr>
          <p:cNvPr id="2" name="Title 1"/>
          <p:cNvSpPr>
            <a:spLocks noGrp="1"/>
          </p:cNvSpPr>
          <p:nvPr>
            <p:ph type="title" hasCustomPrompt="1"/>
          </p:nvPr>
        </p:nvSpPr>
        <p:spPr>
          <a:xfrm>
            <a:off x="589647" y="720464"/>
            <a:ext cx="7933975" cy="588775"/>
          </a:xfrm>
        </p:spPr>
        <p:txBody>
          <a:bodyPr/>
          <a:lstStyle/>
          <a:p>
            <a:r>
              <a:rPr lang="en-US" dirty="0" smtClean="0"/>
              <a:t>Hitachi Consulting with Microsoft</a:t>
            </a:r>
            <a:endParaRPr lang="en-US" dirty="0"/>
          </a:p>
        </p:txBody>
      </p:sp>
      <p:sp>
        <p:nvSpPr>
          <p:cNvPr id="3" name="Date Placeholder 2"/>
          <p:cNvSpPr>
            <a:spLocks noGrp="1"/>
          </p:cNvSpPr>
          <p:nvPr>
            <p:ph type="dt" sz="half" idx="10"/>
          </p:nvPr>
        </p:nvSpPr>
        <p:spPr/>
        <p:txBody>
          <a:bodyPr/>
          <a:lstStyle/>
          <a:p>
            <a:fld id="{2418E9A7-1077-724C-A515-BCF33D122AFC}" type="datetime1">
              <a:rPr lang="en-US" smtClean="0"/>
              <a:pPr/>
              <a:t>10/28/2014</a:t>
            </a:fld>
            <a:endParaRPr lang="en-US" dirty="0"/>
          </a:p>
        </p:txBody>
      </p:sp>
      <p:sp>
        <p:nvSpPr>
          <p:cNvPr id="4" name="Slide Number Placeholder 3"/>
          <p:cNvSpPr>
            <a:spLocks noGrp="1"/>
          </p:cNvSpPr>
          <p:nvPr>
            <p:ph type="sldNum" sz="quarter" idx="11"/>
          </p:nvPr>
        </p:nvSpPr>
        <p:spPr/>
        <p:txBody>
          <a:bodyPr/>
          <a:lstStyle/>
          <a:p>
            <a:fld id="{4D82F6D6-BD64-564F-BDB4-3E98167DF08D}" type="slidenum">
              <a:rPr lang="en-US" smtClean="0"/>
              <a:pPr/>
              <a:t>‹#›</a:t>
            </a:fld>
            <a:endParaRPr lang="en-US" dirty="0"/>
          </a:p>
        </p:txBody>
      </p:sp>
      <p:sp>
        <p:nvSpPr>
          <p:cNvPr id="9" name="Text Placeholder 8"/>
          <p:cNvSpPr>
            <a:spLocks noGrp="1"/>
          </p:cNvSpPr>
          <p:nvPr>
            <p:ph type="body" sz="quarter" idx="12" hasCustomPrompt="1"/>
          </p:nvPr>
        </p:nvSpPr>
        <p:spPr>
          <a:xfrm>
            <a:off x="233363" y="1824038"/>
            <a:ext cx="1674812" cy="1374775"/>
          </a:xfrm>
          <a:solidFill>
            <a:srgbClr val="DA291C"/>
          </a:solidFill>
        </p:spPr>
        <p:txBody>
          <a:bodyPr>
            <a:normAutofit/>
          </a:bodyPr>
          <a:lstStyle>
            <a:lvl1pPr marL="0" indent="0">
              <a:spcBef>
                <a:spcPts val="0"/>
              </a:spcBef>
              <a:buFontTx/>
              <a:buNone/>
              <a:defRPr sz="2400" b="0">
                <a:solidFill>
                  <a:srgbClr val="FFFFFF"/>
                </a:solidFill>
              </a:defRPr>
            </a:lvl1pPr>
          </a:lstStyle>
          <a:p>
            <a:pPr lvl="0"/>
            <a:r>
              <a:rPr lang="en-US" dirty="0" smtClean="0"/>
              <a:t>44% 2013 Microsoft Revenue</a:t>
            </a:r>
            <a:endParaRPr lang="en-US" dirty="0"/>
          </a:p>
        </p:txBody>
      </p:sp>
      <p:sp>
        <p:nvSpPr>
          <p:cNvPr id="12" name="Text Placeholder 8"/>
          <p:cNvSpPr>
            <a:spLocks noGrp="1"/>
          </p:cNvSpPr>
          <p:nvPr>
            <p:ph type="body" sz="quarter" idx="13" hasCustomPrompt="1"/>
          </p:nvPr>
        </p:nvSpPr>
        <p:spPr>
          <a:xfrm>
            <a:off x="3728887" y="1823491"/>
            <a:ext cx="1674812" cy="1374775"/>
          </a:xfrm>
          <a:solidFill>
            <a:srgbClr val="919D9D"/>
          </a:solidFill>
        </p:spPr>
        <p:txBody>
          <a:bodyPr>
            <a:normAutofit/>
          </a:bodyPr>
          <a:lstStyle>
            <a:lvl1pPr marL="0" indent="0">
              <a:spcBef>
                <a:spcPts val="0"/>
              </a:spcBef>
              <a:buFontTx/>
              <a:buNone/>
              <a:defRPr sz="2400" b="0" baseline="0">
                <a:solidFill>
                  <a:srgbClr val="FFFFFF"/>
                </a:solidFill>
              </a:defRPr>
            </a:lvl1pPr>
          </a:lstStyle>
          <a:p>
            <a:pPr lvl="0"/>
            <a:r>
              <a:rPr lang="en-US" dirty="0" smtClean="0"/>
              <a:t>35% 2014 Microsoft Revenue Plan</a:t>
            </a:r>
            <a:endParaRPr lang="en-US" dirty="0"/>
          </a:p>
        </p:txBody>
      </p:sp>
      <p:sp>
        <p:nvSpPr>
          <p:cNvPr id="13" name="Text Placeholder 8"/>
          <p:cNvSpPr>
            <a:spLocks noGrp="1"/>
          </p:cNvSpPr>
          <p:nvPr>
            <p:ph type="body" sz="quarter" idx="14" hasCustomPrompt="1"/>
          </p:nvPr>
        </p:nvSpPr>
        <p:spPr>
          <a:xfrm>
            <a:off x="5485980" y="1824421"/>
            <a:ext cx="1674812" cy="1374775"/>
          </a:xfrm>
          <a:solidFill>
            <a:srgbClr val="F37021"/>
          </a:solidFill>
        </p:spPr>
        <p:txBody>
          <a:bodyPr tIns="54864" bIns="54864" anchor="b" anchorCtr="0">
            <a:normAutofit/>
          </a:bodyPr>
          <a:lstStyle>
            <a:lvl1pPr marL="0" indent="0">
              <a:spcBef>
                <a:spcPts val="0"/>
              </a:spcBef>
              <a:buFontTx/>
              <a:buNone/>
              <a:defRPr sz="1100" b="0" baseline="0">
                <a:solidFill>
                  <a:srgbClr val="FFFFFF"/>
                </a:solidFill>
              </a:defRPr>
            </a:lvl1pPr>
          </a:lstStyle>
          <a:p>
            <a:pPr lvl="0"/>
            <a:r>
              <a:rPr lang="en-US" dirty="0" smtClean="0"/>
              <a:t>Windows 8</a:t>
            </a:r>
            <a:endParaRPr lang="en-US" dirty="0"/>
          </a:p>
        </p:txBody>
      </p:sp>
      <p:sp>
        <p:nvSpPr>
          <p:cNvPr id="14" name="Text Placeholder 8"/>
          <p:cNvSpPr>
            <a:spLocks noGrp="1"/>
          </p:cNvSpPr>
          <p:nvPr>
            <p:ph type="body" sz="quarter" idx="15" hasCustomPrompt="1"/>
          </p:nvPr>
        </p:nvSpPr>
        <p:spPr>
          <a:xfrm>
            <a:off x="1983956" y="3277116"/>
            <a:ext cx="1674812" cy="1374775"/>
          </a:xfrm>
          <a:solidFill>
            <a:srgbClr val="000000"/>
          </a:solidFill>
          <a:ln>
            <a:noFill/>
          </a:ln>
        </p:spPr>
        <p:txBody>
          <a:bodyPr tIns="54864" bIns="54864" anchor="b" anchorCtr="0">
            <a:normAutofit/>
          </a:bodyPr>
          <a:lstStyle>
            <a:lvl1pPr marL="0" indent="0">
              <a:spcBef>
                <a:spcPts val="0"/>
              </a:spcBef>
              <a:buFontTx/>
              <a:buNone/>
              <a:defRPr sz="1100" b="0" baseline="0">
                <a:solidFill>
                  <a:srgbClr val="FFFFFF"/>
                </a:solidFill>
              </a:defRPr>
            </a:lvl1pPr>
          </a:lstStyle>
          <a:p>
            <a:pPr lvl="0"/>
            <a:r>
              <a:rPr lang="en-US" dirty="0" smtClean="0"/>
              <a:t>+$138M</a:t>
            </a:r>
            <a:br>
              <a:rPr lang="en-US" dirty="0" smtClean="0"/>
            </a:br>
            <a:r>
              <a:rPr lang="en-US" dirty="0" smtClean="0"/>
              <a:t>Microsoft Pipeline</a:t>
            </a:r>
            <a:br>
              <a:rPr lang="en-US" dirty="0" smtClean="0"/>
            </a:br>
            <a:r>
              <a:rPr lang="en-US" dirty="0" smtClean="0"/>
              <a:t>Revenue Influence</a:t>
            </a:r>
            <a:endParaRPr lang="en-US" dirty="0"/>
          </a:p>
        </p:txBody>
      </p:sp>
      <p:sp>
        <p:nvSpPr>
          <p:cNvPr id="15" name="Text Placeholder 8"/>
          <p:cNvSpPr>
            <a:spLocks noGrp="1"/>
          </p:cNvSpPr>
          <p:nvPr>
            <p:ph type="body" sz="quarter" idx="16" hasCustomPrompt="1"/>
          </p:nvPr>
        </p:nvSpPr>
        <p:spPr>
          <a:xfrm>
            <a:off x="3736373" y="3284908"/>
            <a:ext cx="1674812" cy="1374775"/>
          </a:xfrm>
          <a:solidFill>
            <a:schemeClr val="bg1"/>
          </a:solidFill>
          <a:ln w="12700">
            <a:solidFill>
              <a:srgbClr val="919D9D"/>
            </a:solidFill>
          </a:ln>
        </p:spPr>
        <p:txBody>
          <a:bodyPr tIns="54864" bIns="54864" anchor="t" anchorCtr="0">
            <a:normAutofit/>
          </a:bodyPr>
          <a:lstStyle>
            <a:lvl1pPr marL="0" indent="0">
              <a:spcBef>
                <a:spcPts val="0"/>
              </a:spcBef>
              <a:buFontTx/>
              <a:buNone/>
              <a:defRPr sz="1100" b="0" baseline="0">
                <a:solidFill>
                  <a:srgbClr val="DA291C"/>
                </a:solidFill>
              </a:defRPr>
            </a:lvl1pPr>
          </a:lstStyle>
          <a:p>
            <a:pPr lvl="0"/>
            <a:r>
              <a:rPr lang="en-US" dirty="0" smtClean="0"/>
              <a:t>Cloud</a:t>
            </a:r>
            <a:endParaRPr lang="en-US" dirty="0"/>
          </a:p>
        </p:txBody>
      </p:sp>
      <p:sp>
        <p:nvSpPr>
          <p:cNvPr id="16" name="Text Placeholder 8"/>
          <p:cNvSpPr>
            <a:spLocks noGrp="1"/>
          </p:cNvSpPr>
          <p:nvPr>
            <p:ph type="body" sz="quarter" idx="17" hasCustomPrompt="1"/>
          </p:nvPr>
        </p:nvSpPr>
        <p:spPr>
          <a:xfrm>
            <a:off x="7236209" y="3277116"/>
            <a:ext cx="1674812" cy="1374775"/>
          </a:xfrm>
          <a:solidFill>
            <a:srgbClr val="919D9D"/>
          </a:solidFill>
        </p:spPr>
        <p:txBody>
          <a:bodyPr tIns="54864" bIns="54864" anchor="t" anchorCtr="0">
            <a:normAutofit/>
          </a:bodyPr>
          <a:lstStyle>
            <a:lvl1pPr marL="0" indent="0">
              <a:spcBef>
                <a:spcPts val="0"/>
              </a:spcBef>
              <a:buFontTx/>
              <a:buNone/>
              <a:defRPr sz="1100" b="0" baseline="0">
                <a:solidFill>
                  <a:schemeClr val="bg1"/>
                </a:solidFill>
              </a:defRPr>
            </a:lvl1pPr>
          </a:lstStyle>
          <a:p>
            <a:pPr lvl="0"/>
            <a:r>
              <a:rPr lang="en-US" dirty="0" smtClean="0"/>
              <a:t>Virtual Data Centers</a:t>
            </a:r>
            <a:endParaRPr lang="en-US" dirty="0"/>
          </a:p>
        </p:txBody>
      </p:sp>
      <p:sp>
        <p:nvSpPr>
          <p:cNvPr id="17" name="Text Placeholder 8"/>
          <p:cNvSpPr>
            <a:spLocks noGrp="1"/>
          </p:cNvSpPr>
          <p:nvPr>
            <p:ph type="body" sz="quarter" idx="18" hasCustomPrompt="1"/>
          </p:nvPr>
        </p:nvSpPr>
        <p:spPr>
          <a:xfrm>
            <a:off x="233736" y="3277116"/>
            <a:ext cx="1674812" cy="1374775"/>
          </a:xfrm>
          <a:solidFill>
            <a:srgbClr val="919D9D"/>
          </a:solidFill>
        </p:spPr>
        <p:txBody>
          <a:bodyPr tIns="54864" bIns="54864" anchor="t" anchorCtr="0">
            <a:normAutofit/>
          </a:bodyPr>
          <a:lstStyle>
            <a:lvl1pPr marL="0" indent="0">
              <a:lnSpc>
                <a:spcPct val="100000"/>
              </a:lnSpc>
              <a:spcBef>
                <a:spcPts val="0"/>
              </a:spcBef>
              <a:spcAft>
                <a:spcPts val="0"/>
              </a:spcAft>
              <a:buFontTx/>
              <a:buNone/>
              <a:defRPr sz="1100" b="0" baseline="0">
                <a:solidFill>
                  <a:schemeClr val="bg1"/>
                </a:solidFill>
              </a:defRPr>
            </a:lvl1pPr>
          </a:lstStyle>
          <a:p>
            <a:pPr lvl="0"/>
            <a:r>
              <a:rPr lang="en-US" dirty="0" smtClean="0"/>
              <a:t>Surpassed Partner Led Solution Goals: Azure Platform, SQL Server Premium, O365, Windows Server, Windows 8, </a:t>
            </a:r>
            <a:r>
              <a:rPr lang="en-US" dirty="0" err="1" smtClean="0"/>
              <a:t>Lync</a:t>
            </a:r>
            <a:r>
              <a:rPr lang="en-US" dirty="0" smtClean="0"/>
              <a:t>.</a:t>
            </a:r>
            <a:endParaRPr lang="en-US" dirty="0"/>
          </a:p>
        </p:txBody>
      </p:sp>
      <p:pic>
        <p:nvPicPr>
          <p:cNvPr id="18" name="Picture 17" descr="business-guy-darkened.png"/>
          <p:cNvPicPr>
            <a:picLocks noChangeAspect="1"/>
          </p:cNvPicPr>
          <p:nvPr userDrawn="1"/>
        </p:nvPicPr>
        <p:blipFill>
          <a:blip r:embed="rId4"/>
          <a:stretch>
            <a:fillRect/>
          </a:stretch>
        </p:blipFill>
        <p:spPr>
          <a:xfrm>
            <a:off x="7236596" y="1824420"/>
            <a:ext cx="1663075" cy="1373845"/>
          </a:xfrm>
          <a:prstGeom prst="rect">
            <a:avLst/>
          </a:prstGeom>
        </p:spPr>
      </p:pic>
      <p:sp>
        <p:nvSpPr>
          <p:cNvPr id="21" name="Text Placeholder 8"/>
          <p:cNvSpPr>
            <a:spLocks noGrp="1"/>
          </p:cNvSpPr>
          <p:nvPr>
            <p:ph type="body" sz="quarter" idx="19" hasCustomPrompt="1"/>
          </p:nvPr>
        </p:nvSpPr>
        <p:spPr>
          <a:xfrm>
            <a:off x="7236596" y="1824421"/>
            <a:ext cx="1674812" cy="1374775"/>
          </a:xfrm>
          <a:noFill/>
        </p:spPr>
        <p:txBody>
          <a:bodyPr tIns="54864" bIns="54864" anchor="b" anchorCtr="0">
            <a:normAutofit/>
          </a:bodyPr>
          <a:lstStyle>
            <a:lvl1pPr marL="0" indent="0">
              <a:spcBef>
                <a:spcPts val="0"/>
              </a:spcBef>
              <a:buFontTx/>
              <a:buNone/>
              <a:defRPr sz="1100" b="0" baseline="0">
                <a:solidFill>
                  <a:srgbClr val="FFFFFF"/>
                </a:solidFill>
              </a:defRPr>
            </a:lvl1pPr>
          </a:lstStyle>
          <a:p>
            <a:pPr lvl="0"/>
            <a:r>
              <a:rPr lang="en-US" dirty="0" smtClean="0"/>
              <a:t>Business Intelligence &amp; Big Data</a:t>
            </a:r>
            <a:endParaRPr lang="en-US" dirty="0"/>
          </a:p>
        </p:txBody>
      </p:sp>
      <p:sp>
        <p:nvSpPr>
          <p:cNvPr id="23" name="Text Placeholder 8"/>
          <p:cNvSpPr>
            <a:spLocks noGrp="1"/>
          </p:cNvSpPr>
          <p:nvPr>
            <p:ph type="body" sz="quarter" idx="20" hasCustomPrompt="1"/>
          </p:nvPr>
        </p:nvSpPr>
        <p:spPr>
          <a:xfrm>
            <a:off x="1977662" y="1824421"/>
            <a:ext cx="1674812" cy="1374775"/>
          </a:xfrm>
          <a:noFill/>
          <a:ln>
            <a:noFill/>
          </a:ln>
        </p:spPr>
        <p:txBody>
          <a:bodyPr tIns="54864" bIns="54864" anchor="b" anchorCtr="0">
            <a:normAutofit/>
          </a:bodyPr>
          <a:lstStyle>
            <a:lvl1pPr marL="0" indent="0">
              <a:spcBef>
                <a:spcPts val="0"/>
              </a:spcBef>
              <a:buFontTx/>
              <a:buNone/>
              <a:defRPr sz="1100" b="0" baseline="0">
                <a:solidFill>
                  <a:srgbClr val="FFFFFF"/>
                </a:solidFill>
              </a:defRPr>
            </a:lvl1pPr>
          </a:lstStyle>
          <a:p>
            <a:pPr lvl="0"/>
            <a:r>
              <a:rPr lang="en-US" dirty="0" smtClean="0"/>
              <a:t>+$50M</a:t>
            </a:r>
            <a:br>
              <a:rPr lang="en-US" dirty="0" smtClean="0"/>
            </a:br>
            <a:r>
              <a:rPr lang="en-US" dirty="0" smtClean="0"/>
              <a:t>Microsoft Service Revenue Influence</a:t>
            </a:r>
            <a:endParaRPr lang="en-US" dirty="0"/>
          </a:p>
        </p:txBody>
      </p:sp>
      <p:sp>
        <p:nvSpPr>
          <p:cNvPr id="25" name="Text Placeholder 8"/>
          <p:cNvSpPr>
            <a:spLocks noGrp="1"/>
          </p:cNvSpPr>
          <p:nvPr>
            <p:ph type="body" sz="quarter" idx="21" hasCustomPrompt="1"/>
          </p:nvPr>
        </p:nvSpPr>
        <p:spPr>
          <a:xfrm>
            <a:off x="5485980" y="3277116"/>
            <a:ext cx="1674812" cy="1374775"/>
          </a:xfrm>
          <a:noFill/>
        </p:spPr>
        <p:txBody>
          <a:bodyPr tIns="54864" bIns="54864" anchor="t" anchorCtr="0">
            <a:normAutofit/>
          </a:bodyPr>
          <a:lstStyle>
            <a:lvl1pPr marL="0" indent="0">
              <a:spcBef>
                <a:spcPts val="0"/>
              </a:spcBef>
              <a:buFontTx/>
              <a:buNone/>
              <a:defRPr sz="1100" b="0" baseline="0">
                <a:solidFill>
                  <a:schemeClr val="bg1"/>
                </a:solidFill>
              </a:defRPr>
            </a:lvl1pPr>
          </a:lstStyle>
          <a:p>
            <a:pPr lvl="0"/>
            <a:r>
              <a:rPr lang="en-US" dirty="0" smtClean="0"/>
              <a:t>Social Business Solutions</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Our Value Proposition.</a:t>
            </a:r>
            <a:endParaRPr lang="en-US" dirty="0"/>
          </a:p>
        </p:txBody>
      </p:sp>
      <p:sp>
        <p:nvSpPr>
          <p:cNvPr id="3" name="Date Placeholder 2"/>
          <p:cNvSpPr>
            <a:spLocks noGrp="1"/>
          </p:cNvSpPr>
          <p:nvPr>
            <p:ph type="dt" sz="half" idx="10"/>
          </p:nvPr>
        </p:nvSpPr>
        <p:spPr/>
        <p:txBody>
          <a:bodyPr/>
          <a:lstStyle/>
          <a:p>
            <a:fld id="{2418E9A7-1077-724C-A515-BCF33D122AFC}" type="datetime1">
              <a:rPr lang="en-US" smtClean="0"/>
              <a:pPr/>
              <a:t>10/28/2014</a:t>
            </a:fld>
            <a:endParaRPr lang="en-US" dirty="0"/>
          </a:p>
        </p:txBody>
      </p:sp>
      <p:sp>
        <p:nvSpPr>
          <p:cNvPr id="4" name="Slide Number Placeholder 3"/>
          <p:cNvSpPr>
            <a:spLocks noGrp="1"/>
          </p:cNvSpPr>
          <p:nvPr>
            <p:ph type="sldNum" sz="quarter" idx="11"/>
          </p:nvPr>
        </p:nvSpPr>
        <p:spPr/>
        <p:txBody>
          <a:bodyPr/>
          <a:lstStyle/>
          <a:p>
            <a:fld id="{4D82F6D6-BD64-564F-BDB4-3E98167DF08D}" type="slidenum">
              <a:rPr lang="en-US" smtClean="0"/>
              <a:pPr/>
              <a:t>‹#›</a:t>
            </a:fld>
            <a:endParaRPr lang="en-US" dirty="0"/>
          </a:p>
        </p:txBody>
      </p:sp>
      <p:sp>
        <p:nvSpPr>
          <p:cNvPr id="8" name="Rectangle 7"/>
          <p:cNvSpPr/>
          <p:nvPr userDrawn="1"/>
        </p:nvSpPr>
        <p:spPr>
          <a:xfrm>
            <a:off x="5555157" y="1815699"/>
            <a:ext cx="1640529" cy="1378901"/>
          </a:xfrm>
          <a:prstGeom prst="rect">
            <a:avLst/>
          </a:prstGeom>
          <a:solidFill>
            <a:srgbClr val="F370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7277967" y="3264728"/>
            <a:ext cx="1640529" cy="1378901"/>
          </a:xfrm>
          <a:prstGeom prst="rect">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business-guy-darkened.png"/>
          <p:cNvPicPr>
            <a:picLocks noChangeAspect="1"/>
          </p:cNvPicPr>
          <p:nvPr userDrawn="1"/>
        </p:nvPicPr>
        <p:blipFill>
          <a:blip r:embed="rId2"/>
          <a:stretch>
            <a:fillRect/>
          </a:stretch>
        </p:blipFill>
        <p:spPr>
          <a:xfrm>
            <a:off x="7282268" y="1816928"/>
            <a:ext cx="1636228" cy="1377672"/>
          </a:xfrm>
          <a:prstGeom prst="rect">
            <a:avLst/>
          </a:prstGeom>
        </p:spPr>
      </p:pic>
      <p:pic>
        <p:nvPicPr>
          <p:cNvPr id="11" name="Picture 10" descr="red-office-meetgin.png"/>
          <p:cNvPicPr>
            <a:picLocks noChangeAspect="1"/>
          </p:cNvPicPr>
          <p:nvPr userDrawn="1"/>
        </p:nvPicPr>
        <p:blipFill>
          <a:blip r:embed="rId3"/>
          <a:stretch>
            <a:fillRect/>
          </a:stretch>
        </p:blipFill>
        <p:spPr>
          <a:xfrm>
            <a:off x="5555157" y="3264728"/>
            <a:ext cx="1640529" cy="1377672"/>
          </a:xfrm>
          <a:prstGeom prst="rect">
            <a:avLst/>
          </a:prstGeom>
        </p:spPr>
      </p:pic>
      <p:sp>
        <p:nvSpPr>
          <p:cNvPr id="12" name="Text Placeholder 8"/>
          <p:cNvSpPr>
            <a:spLocks noGrp="1"/>
          </p:cNvSpPr>
          <p:nvPr>
            <p:ph type="body" sz="quarter" idx="12" hasCustomPrompt="1"/>
          </p:nvPr>
        </p:nvSpPr>
        <p:spPr>
          <a:xfrm>
            <a:off x="233363" y="1824038"/>
            <a:ext cx="5251670" cy="2818362"/>
          </a:xfrm>
          <a:solidFill>
            <a:srgbClr val="DA291C"/>
          </a:solidFill>
        </p:spPr>
        <p:txBody>
          <a:bodyPr>
            <a:normAutofit/>
          </a:bodyPr>
          <a:lstStyle>
            <a:lvl1pPr marL="0" marR="0" indent="0" algn="l" defTabSz="457200" rtl="0" eaLnBrk="1" fontAlgn="auto" latinLnBrk="0" hangingPunct="1">
              <a:lnSpc>
                <a:spcPct val="100000"/>
              </a:lnSpc>
              <a:spcBef>
                <a:spcPts val="0"/>
              </a:spcBef>
              <a:spcAft>
                <a:spcPts val="0"/>
              </a:spcAft>
              <a:buClrTx/>
              <a:buSzTx/>
              <a:buFontTx/>
              <a:buNone/>
              <a:tabLst/>
              <a:defRPr lang="en-US" sz="2300" smtClean="0">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300" dirty="0" smtClean="0">
                <a:solidFill>
                  <a:srgbClr val="FFFFFF"/>
                </a:solidFill>
                <a:latin typeface="ArialMT"/>
              </a:rPr>
              <a:t>Deliver measurable, sustainable business results and a better consulting experience.</a:t>
            </a:r>
            <a:endParaRPr lang="en-US" dirty="0" smtClean="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What clients say about Hitachi Consulting.</a:t>
            </a:r>
            <a:endParaRPr lang="en-US" dirty="0"/>
          </a:p>
        </p:txBody>
      </p:sp>
      <p:sp>
        <p:nvSpPr>
          <p:cNvPr id="3" name="Date Placeholder 2"/>
          <p:cNvSpPr>
            <a:spLocks noGrp="1"/>
          </p:cNvSpPr>
          <p:nvPr>
            <p:ph type="dt" sz="half" idx="10"/>
          </p:nvPr>
        </p:nvSpPr>
        <p:spPr/>
        <p:txBody>
          <a:bodyPr/>
          <a:lstStyle/>
          <a:p>
            <a:fld id="{2418E9A7-1077-724C-A515-BCF33D122AFC}" type="datetime1">
              <a:rPr lang="en-US" smtClean="0"/>
              <a:pPr/>
              <a:t>10/28/2014</a:t>
            </a:fld>
            <a:endParaRPr lang="en-US" dirty="0"/>
          </a:p>
        </p:txBody>
      </p:sp>
      <p:sp>
        <p:nvSpPr>
          <p:cNvPr id="4" name="Slide Number Placeholder 3"/>
          <p:cNvSpPr>
            <a:spLocks noGrp="1"/>
          </p:cNvSpPr>
          <p:nvPr>
            <p:ph type="sldNum" sz="quarter" idx="11"/>
          </p:nvPr>
        </p:nvSpPr>
        <p:spPr/>
        <p:txBody>
          <a:bodyPr/>
          <a:lstStyle/>
          <a:p>
            <a:fld id="{4D82F6D6-BD64-564F-BDB4-3E98167DF08D}" type="slidenum">
              <a:rPr lang="en-US" smtClean="0"/>
              <a:pPr/>
              <a:t>‹#›</a:t>
            </a:fld>
            <a:endParaRPr lang="en-US" dirty="0"/>
          </a:p>
        </p:txBody>
      </p:sp>
      <p:sp>
        <p:nvSpPr>
          <p:cNvPr id="6" name="Text Placeholder 8"/>
          <p:cNvSpPr>
            <a:spLocks noGrp="1"/>
          </p:cNvSpPr>
          <p:nvPr>
            <p:ph type="body" sz="quarter" idx="12" hasCustomPrompt="1"/>
          </p:nvPr>
        </p:nvSpPr>
        <p:spPr>
          <a:xfrm>
            <a:off x="233363" y="1824038"/>
            <a:ext cx="1379427" cy="2818362"/>
          </a:xfrm>
          <a:solidFill>
            <a:srgbClr val="DA291C"/>
          </a:solidFill>
        </p:spPr>
        <p:txBody>
          <a:bodyPr>
            <a:normAutofit/>
          </a:bodyPr>
          <a:lstStyle>
            <a:lvl1pPr marL="0" marR="0" indent="0" algn="l" defTabSz="457200" rtl="0" eaLnBrk="1" fontAlgn="auto" latinLnBrk="0" hangingPunct="1">
              <a:lnSpc>
                <a:spcPct val="100000"/>
              </a:lnSpc>
              <a:spcBef>
                <a:spcPts val="0"/>
              </a:spcBef>
              <a:spcAft>
                <a:spcPts val="0"/>
              </a:spcAft>
              <a:buClrTx/>
              <a:buSzTx/>
              <a:buFontTx/>
              <a:buNone/>
              <a:tabLst/>
              <a:defRPr lang="en-US" sz="1200" smtClean="0">
                <a:solidFill>
                  <a:srgbClr val="FFFFFF"/>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FFFFFF"/>
                </a:solidFill>
                <a:latin typeface="ArialMT"/>
              </a:rPr>
              <a:t>“They want</a:t>
            </a:r>
            <a:br>
              <a:rPr lang="en-US" sz="1200" dirty="0" smtClean="0">
                <a:solidFill>
                  <a:srgbClr val="FFFFFF"/>
                </a:solidFill>
                <a:latin typeface="ArialMT"/>
              </a:rPr>
            </a:br>
            <a:r>
              <a:rPr lang="en-US" sz="1200" dirty="0" smtClean="0">
                <a:solidFill>
                  <a:srgbClr val="FFFFFF"/>
                </a:solidFill>
                <a:latin typeface="ArialMT"/>
              </a:rPr>
              <a:t>to solve the problem at hand. Some of the other partners are concerned about how they show up to</a:t>
            </a:r>
            <a:br>
              <a:rPr lang="en-US" sz="1200" dirty="0" smtClean="0">
                <a:solidFill>
                  <a:srgbClr val="FFFFFF"/>
                </a:solidFill>
                <a:latin typeface="ArialMT"/>
              </a:rPr>
            </a:br>
            <a:r>
              <a:rPr lang="en-US" sz="1200" dirty="0" smtClean="0">
                <a:solidFill>
                  <a:srgbClr val="FFFFFF"/>
                </a:solidFill>
                <a:latin typeface="ArialMT"/>
              </a:rPr>
              <a:t>senior managers.” </a:t>
            </a:r>
            <a:endParaRPr lang="en-US" dirty="0" smtClean="0"/>
          </a:p>
        </p:txBody>
      </p:sp>
      <p:sp>
        <p:nvSpPr>
          <p:cNvPr id="8" name="Text Placeholder 8"/>
          <p:cNvSpPr>
            <a:spLocks noGrp="1"/>
          </p:cNvSpPr>
          <p:nvPr>
            <p:ph type="body" sz="quarter" idx="13" hasCustomPrompt="1"/>
          </p:nvPr>
        </p:nvSpPr>
        <p:spPr>
          <a:xfrm>
            <a:off x="1706282" y="1807906"/>
            <a:ext cx="4292976" cy="1378901"/>
          </a:xfrm>
          <a:solidFill>
            <a:srgbClr val="919D9D"/>
          </a:solidFill>
        </p:spPr>
        <p:txBody>
          <a:bodyPr>
            <a:normAutofit/>
          </a:bodyPr>
          <a:lstStyle>
            <a:lvl1pPr marL="0" marR="0" indent="0" algn="l" defTabSz="457200" rtl="0" eaLnBrk="1" fontAlgn="auto" latinLnBrk="0" hangingPunct="1">
              <a:lnSpc>
                <a:spcPct val="100000"/>
              </a:lnSpc>
              <a:spcBef>
                <a:spcPts val="0"/>
              </a:spcBef>
              <a:spcAft>
                <a:spcPts val="0"/>
              </a:spcAft>
              <a:buClrTx/>
              <a:buSzTx/>
              <a:buFontTx/>
              <a:buNone/>
              <a:tabLst/>
              <a:defRPr lang="en-US" sz="1200" smtClean="0">
                <a:solidFill>
                  <a:srgbClr val="FFFFFF"/>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FFFFFF"/>
                </a:solidFill>
                <a:latin typeface="ArialMT"/>
              </a:rPr>
              <a:t>“They work in a very common sense way. A lot of times with other firms you get a lot of exotic ideas. With Hitachi Consulting they give you things you can do right now </a:t>
            </a:r>
            <a:br>
              <a:rPr lang="en-US" sz="1200" dirty="0" smtClean="0">
                <a:solidFill>
                  <a:srgbClr val="FFFFFF"/>
                </a:solidFill>
                <a:latin typeface="ArialMT"/>
              </a:rPr>
            </a:br>
            <a:r>
              <a:rPr lang="en-US" sz="1200" dirty="0" smtClean="0">
                <a:solidFill>
                  <a:srgbClr val="FFFFFF"/>
                </a:solidFill>
                <a:latin typeface="ArialMT"/>
              </a:rPr>
              <a:t>to get results.”</a:t>
            </a:r>
            <a:endParaRPr lang="en-US" dirty="0" smtClean="0"/>
          </a:p>
        </p:txBody>
      </p:sp>
      <p:sp>
        <p:nvSpPr>
          <p:cNvPr id="9" name="Text Placeholder 8"/>
          <p:cNvSpPr>
            <a:spLocks noGrp="1"/>
          </p:cNvSpPr>
          <p:nvPr>
            <p:ph type="body" sz="quarter" idx="14" hasCustomPrompt="1"/>
          </p:nvPr>
        </p:nvSpPr>
        <p:spPr>
          <a:xfrm>
            <a:off x="6084963" y="3263499"/>
            <a:ext cx="2810476" cy="1378901"/>
          </a:xfrm>
          <a:solidFill>
            <a:srgbClr val="919D9D"/>
          </a:solidFill>
        </p:spPr>
        <p:txBody>
          <a:bodyPr anchor="b" anchorCtr="0">
            <a:normAutofit/>
          </a:bodyPr>
          <a:lstStyle>
            <a:lvl1pPr marL="0" marR="0" indent="0" algn="l" defTabSz="457200" rtl="0" eaLnBrk="1" fontAlgn="auto" latinLnBrk="0" hangingPunct="1">
              <a:lnSpc>
                <a:spcPct val="100000"/>
              </a:lnSpc>
              <a:spcBef>
                <a:spcPts val="0"/>
              </a:spcBef>
              <a:spcAft>
                <a:spcPts val="0"/>
              </a:spcAft>
              <a:buClrTx/>
              <a:buSzTx/>
              <a:buFontTx/>
              <a:buNone/>
              <a:tabLst/>
              <a:defRPr lang="en-US" sz="1200" smtClean="0">
                <a:solidFill>
                  <a:srgbClr val="FFFFFF"/>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“Other consultants don’t use the right vernacular and you have to re-explain the business. Hitachi seems to understand our business.”</a:t>
            </a:r>
          </a:p>
        </p:txBody>
      </p:sp>
      <p:sp>
        <p:nvSpPr>
          <p:cNvPr id="10" name="Text Placeholder 8"/>
          <p:cNvSpPr>
            <a:spLocks noGrp="1"/>
          </p:cNvSpPr>
          <p:nvPr>
            <p:ph type="body" sz="quarter" idx="15" hasCustomPrompt="1"/>
          </p:nvPr>
        </p:nvSpPr>
        <p:spPr>
          <a:xfrm>
            <a:off x="6084963" y="1807906"/>
            <a:ext cx="2810476" cy="1378901"/>
          </a:xfrm>
          <a:solidFill>
            <a:srgbClr val="F37021"/>
          </a:solidFill>
        </p:spPr>
        <p:txBody>
          <a:bodyPr>
            <a:normAutofit/>
          </a:bodyPr>
          <a:lstStyle>
            <a:lvl1pPr marL="0" marR="0" indent="0" algn="l" defTabSz="457200" rtl="0" eaLnBrk="1" fontAlgn="auto" latinLnBrk="0" hangingPunct="1">
              <a:lnSpc>
                <a:spcPct val="100000"/>
              </a:lnSpc>
              <a:spcBef>
                <a:spcPts val="0"/>
              </a:spcBef>
              <a:spcAft>
                <a:spcPts val="0"/>
              </a:spcAft>
              <a:buClrTx/>
              <a:buSzTx/>
              <a:buFontTx/>
              <a:buNone/>
              <a:tabLst/>
              <a:defRPr lang="en-US" sz="1200" smtClean="0">
                <a:solidFill>
                  <a:srgbClr val="FFFFFF"/>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FFFFFF"/>
                </a:solidFill>
                <a:latin typeface="ArialMT"/>
              </a:rPr>
              <a:t>“They are very hands on and practical with clear distinct outcomes. I didn’t expect that level of support...” </a:t>
            </a:r>
            <a:endParaRPr lang="en-US" dirty="0" smtClean="0"/>
          </a:p>
        </p:txBody>
      </p:sp>
      <p:sp>
        <p:nvSpPr>
          <p:cNvPr id="11" name="Text Placeholder 8"/>
          <p:cNvSpPr>
            <a:spLocks noGrp="1"/>
          </p:cNvSpPr>
          <p:nvPr>
            <p:ph type="body" sz="quarter" idx="16" hasCustomPrompt="1"/>
          </p:nvPr>
        </p:nvSpPr>
        <p:spPr>
          <a:xfrm>
            <a:off x="1706282" y="3263499"/>
            <a:ext cx="4292976" cy="1378901"/>
          </a:xfrm>
          <a:solidFill>
            <a:srgbClr val="000000"/>
          </a:solidFill>
        </p:spPr>
        <p:txBody>
          <a:bodyPr anchor="b" anchorCtr="0">
            <a:normAutofit/>
          </a:bodyPr>
          <a:lstStyle>
            <a:lvl1pPr marL="0" marR="0" indent="0" algn="l" defTabSz="457200" rtl="0" eaLnBrk="1" fontAlgn="auto" latinLnBrk="0" hangingPunct="1">
              <a:lnSpc>
                <a:spcPct val="100000"/>
              </a:lnSpc>
              <a:spcBef>
                <a:spcPts val="0"/>
              </a:spcBef>
              <a:spcAft>
                <a:spcPts val="0"/>
              </a:spcAft>
              <a:buClrTx/>
              <a:buSzTx/>
              <a:buFontTx/>
              <a:buNone/>
              <a:tabLst/>
              <a:defRPr lang="en-US" sz="1200" smtClean="0">
                <a:solidFill>
                  <a:srgbClr val="FFFFFF"/>
                </a:solidFill>
              </a:defRPr>
            </a:lvl1pPr>
          </a:lstStyle>
          <a:p>
            <a:r>
              <a:rPr lang="en-US" sz="1200" dirty="0" smtClean="0">
                <a:solidFill>
                  <a:srgbClr val="FFFFFF"/>
                </a:solidFill>
                <a:latin typeface="ArialMT"/>
              </a:rPr>
              <a:t>“I would describe them as engaged, they roll up their sleeves and become part of us,...” </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32" name="Picture Placeholder 31"/>
          <p:cNvSpPr>
            <a:spLocks noGrp="1"/>
          </p:cNvSpPr>
          <p:nvPr>
            <p:ph type="pic" sz="quarter" idx="23"/>
          </p:nvPr>
        </p:nvSpPr>
        <p:spPr>
          <a:xfrm>
            <a:off x="7539038" y="2884488"/>
            <a:ext cx="1379537" cy="1219200"/>
          </a:xfrm>
        </p:spPr>
        <p:txBody>
          <a:bodyPr>
            <a:normAutofit/>
          </a:bodyPr>
          <a:lstStyle>
            <a:lvl1pPr>
              <a:defRPr sz="1200"/>
            </a:lvl1pPr>
          </a:lstStyle>
          <a:p>
            <a:endParaRPr lang="en-US"/>
          </a:p>
        </p:txBody>
      </p:sp>
      <p:sp>
        <p:nvSpPr>
          <p:cNvPr id="34" name="Picture Placeholder 33"/>
          <p:cNvSpPr>
            <a:spLocks noGrp="1"/>
          </p:cNvSpPr>
          <p:nvPr>
            <p:ph type="pic" sz="quarter" idx="24"/>
          </p:nvPr>
        </p:nvSpPr>
        <p:spPr>
          <a:xfrm>
            <a:off x="7834313" y="3429000"/>
            <a:ext cx="996950" cy="973138"/>
          </a:xfrm>
        </p:spPr>
        <p:txBody>
          <a:bodyPr>
            <a:normAutofit/>
          </a:bodyPr>
          <a:lstStyle>
            <a:lvl1pPr>
              <a:defRPr sz="1200"/>
            </a:lvl1pPr>
          </a:lstStyle>
          <a:p>
            <a:endParaRPr lang="en-US"/>
          </a:p>
        </p:txBody>
      </p:sp>
      <p:sp>
        <p:nvSpPr>
          <p:cNvPr id="28" name="Picture Placeholder 26"/>
          <p:cNvSpPr>
            <a:spLocks noGrp="1"/>
          </p:cNvSpPr>
          <p:nvPr>
            <p:ph type="pic" sz="quarter" idx="21"/>
          </p:nvPr>
        </p:nvSpPr>
        <p:spPr>
          <a:xfrm>
            <a:off x="1687513" y="1566863"/>
            <a:ext cx="4297362" cy="2513012"/>
          </a:xfrm>
        </p:spPr>
        <p:txBody>
          <a:bodyPr/>
          <a:lstStyle/>
          <a:p>
            <a:endParaRPr lang="en-US"/>
          </a:p>
        </p:txBody>
      </p:sp>
      <p:sp>
        <p:nvSpPr>
          <p:cNvPr id="30" name="Picture Placeholder 29"/>
          <p:cNvSpPr>
            <a:spLocks noGrp="1"/>
          </p:cNvSpPr>
          <p:nvPr>
            <p:ph type="pic" sz="quarter" idx="22"/>
          </p:nvPr>
        </p:nvSpPr>
        <p:spPr>
          <a:xfrm>
            <a:off x="4133850" y="2762250"/>
            <a:ext cx="1670050" cy="1665288"/>
          </a:xfrm>
        </p:spPr>
        <p:txBody>
          <a:bodyPr>
            <a:normAutofit/>
          </a:bodyPr>
          <a:lstStyle>
            <a:lvl1pPr>
              <a:defRPr sz="1200"/>
            </a:lvl1pPr>
          </a:lstStyle>
          <a:p>
            <a:endParaRPr lang="en-US"/>
          </a:p>
        </p:txBody>
      </p:sp>
      <p:pic>
        <p:nvPicPr>
          <p:cNvPr id="20" name="Picture 19" descr="hitachi-consulting-red-diamond-100-opacity.png"/>
          <p:cNvPicPr>
            <a:picLocks noChangeAspect="1"/>
          </p:cNvPicPr>
          <p:nvPr userDrawn="1"/>
        </p:nvPicPr>
        <p:blipFill>
          <a:blip r:embed="rId2"/>
          <a:stretch>
            <a:fillRect/>
          </a:stretch>
        </p:blipFill>
        <p:spPr>
          <a:xfrm>
            <a:off x="7833657" y="3429505"/>
            <a:ext cx="997717" cy="997717"/>
          </a:xfrm>
          <a:prstGeom prst="rect">
            <a:avLst/>
          </a:prstGeom>
        </p:spPr>
      </p:pic>
      <p:sp>
        <p:nvSpPr>
          <p:cNvPr id="2" name="Title 1"/>
          <p:cNvSpPr>
            <a:spLocks noGrp="1"/>
          </p:cNvSpPr>
          <p:nvPr>
            <p:ph type="title" hasCustomPrompt="1"/>
          </p:nvPr>
        </p:nvSpPr>
        <p:spPr/>
        <p:txBody>
          <a:bodyPr/>
          <a:lstStyle>
            <a:lvl1pPr>
              <a:defRPr baseline="0"/>
            </a:lvl1pPr>
          </a:lstStyle>
          <a:p>
            <a:r>
              <a:rPr lang="en-US" dirty="0" smtClean="0"/>
              <a:t>Hitachi, Ltd. | A global technology leader</a:t>
            </a:r>
            <a:endParaRPr lang="en-US" dirty="0"/>
          </a:p>
        </p:txBody>
      </p:sp>
      <p:sp>
        <p:nvSpPr>
          <p:cNvPr id="3" name="Date Placeholder 2"/>
          <p:cNvSpPr>
            <a:spLocks noGrp="1"/>
          </p:cNvSpPr>
          <p:nvPr>
            <p:ph type="dt" sz="half" idx="10"/>
          </p:nvPr>
        </p:nvSpPr>
        <p:spPr/>
        <p:txBody>
          <a:bodyPr/>
          <a:lstStyle/>
          <a:p>
            <a:fld id="{2418E9A7-1077-724C-A515-BCF33D122AFC}" type="datetime1">
              <a:rPr lang="en-US" smtClean="0"/>
              <a:pPr/>
              <a:t>10/28/2014</a:t>
            </a:fld>
            <a:endParaRPr lang="en-US" dirty="0"/>
          </a:p>
        </p:txBody>
      </p:sp>
      <p:sp>
        <p:nvSpPr>
          <p:cNvPr id="4" name="Slide Number Placeholder 3"/>
          <p:cNvSpPr>
            <a:spLocks noGrp="1"/>
          </p:cNvSpPr>
          <p:nvPr>
            <p:ph type="sldNum" sz="quarter" idx="11"/>
          </p:nvPr>
        </p:nvSpPr>
        <p:spPr/>
        <p:txBody>
          <a:bodyPr/>
          <a:lstStyle/>
          <a:p>
            <a:fld id="{4D82F6D6-BD64-564F-BDB4-3E98167DF08D}" type="slidenum">
              <a:rPr lang="en-US" smtClean="0"/>
              <a:pPr/>
              <a:t>‹#›</a:t>
            </a:fld>
            <a:endParaRPr lang="en-US" dirty="0"/>
          </a:p>
        </p:txBody>
      </p:sp>
      <p:sp>
        <p:nvSpPr>
          <p:cNvPr id="6" name="Text Placeholder 12"/>
          <p:cNvSpPr>
            <a:spLocks noGrp="1"/>
          </p:cNvSpPr>
          <p:nvPr>
            <p:ph type="body" sz="quarter" idx="12" hasCustomPrompt="1"/>
          </p:nvPr>
        </p:nvSpPr>
        <p:spPr>
          <a:xfrm>
            <a:off x="682479" y="1129877"/>
            <a:ext cx="7848934" cy="311588"/>
          </a:xfrm>
        </p:spPr>
        <p:txBody>
          <a:bodyPr lIns="0" tIns="0" rIns="0" bIns="0">
            <a:normAutofit/>
          </a:bodyPr>
          <a:lstStyle>
            <a:lvl1pPr marL="0" indent="0">
              <a:spcBef>
                <a:spcPts val="0"/>
              </a:spcBef>
              <a:buFontTx/>
              <a:buNone/>
              <a:defRPr sz="1600" baseline="0"/>
            </a:lvl1pPr>
          </a:lstStyle>
          <a:p>
            <a:pPr lvl="0"/>
            <a:r>
              <a:rPr lang="en-US" dirty="0" smtClean="0"/>
              <a:t>Hitachi, Ltd. ranks 54th on the 2013 Fortune Global 500®</a:t>
            </a:r>
            <a:endParaRPr lang="en-US" dirty="0"/>
          </a:p>
        </p:txBody>
      </p:sp>
      <p:sp>
        <p:nvSpPr>
          <p:cNvPr id="9" name="Text Placeholder 8"/>
          <p:cNvSpPr>
            <a:spLocks noGrp="1"/>
          </p:cNvSpPr>
          <p:nvPr>
            <p:ph type="body" sz="quarter" idx="13" hasCustomPrompt="1"/>
          </p:nvPr>
        </p:nvSpPr>
        <p:spPr>
          <a:xfrm>
            <a:off x="226042" y="1566365"/>
            <a:ext cx="1379427" cy="1196489"/>
          </a:xfrm>
          <a:solidFill>
            <a:srgbClr val="DA291C"/>
          </a:solidFill>
        </p:spPr>
        <p:txBody>
          <a:bodyPr>
            <a:normAutofit/>
          </a:bodyPr>
          <a:lstStyle>
            <a:lvl1pPr marL="0" marR="0" indent="0" algn="l" defTabSz="457200" rtl="0" eaLnBrk="1" fontAlgn="auto" latinLnBrk="0" hangingPunct="1">
              <a:lnSpc>
                <a:spcPct val="100000"/>
              </a:lnSpc>
              <a:spcBef>
                <a:spcPts val="0"/>
              </a:spcBef>
              <a:spcAft>
                <a:spcPts val="0"/>
              </a:spcAft>
              <a:buClrTx/>
              <a:buSzTx/>
              <a:buFontTx/>
              <a:buNone/>
              <a:tabLst/>
              <a:defRPr lang="en-US" sz="1100" smtClean="0">
                <a:solidFill>
                  <a:srgbClr val="FFFFFF"/>
                </a:solidFill>
              </a:defRPr>
            </a:lvl1pPr>
          </a:lstStyle>
          <a:p>
            <a:r>
              <a:rPr lang="en-US" dirty="0" smtClean="0"/>
              <a:t>$108.9B FY13 Revenue</a:t>
            </a:r>
            <a:endParaRPr lang="en-US" dirty="0"/>
          </a:p>
        </p:txBody>
      </p:sp>
      <p:sp>
        <p:nvSpPr>
          <p:cNvPr id="10" name="Text Placeholder 8"/>
          <p:cNvSpPr>
            <a:spLocks noGrp="1"/>
          </p:cNvSpPr>
          <p:nvPr>
            <p:ph type="body" sz="quarter" idx="14" hasCustomPrompt="1"/>
          </p:nvPr>
        </p:nvSpPr>
        <p:spPr>
          <a:xfrm>
            <a:off x="226042" y="2884086"/>
            <a:ext cx="1379427" cy="1196489"/>
          </a:xfrm>
          <a:solidFill>
            <a:srgbClr val="919D9D"/>
          </a:solidFill>
        </p:spPr>
        <p:txBody>
          <a:bodyPr>
            <a:normAutofit/>
          </a:bodyPr>
          <a:lstStyle>
            <a:lvl1pPr marL="0" marR="0" indent="0" algn="l" defTabSz="457200" rtl="0" eaLnBrk="1" fontAlgn="auto" latinLnBrk="0" hangingPunct="1">
              <a:lnSpc>
                <a:spcPct val="100000"/>
              </a:lnSpc>
              <a:spcBef>
                <a:spcPts val="0"/>
              </a:spcBef>
              <a:spcAft>
                <a:spcPts val="0"/>
              </a:spcAft>
              <a:buClrTx/>
              <a:buSzTx/>
              <a:buFontTx/>
              <a:buNone/>
              <a:tabLst/>
              <a:defRPr lang="en-US" sz="1100" smtClean="0">
                <a:solidFill>
                  <a:srgbClr val="FFFFFF"/>
                </a:solidFill>
              </a:defRPr>
            </a:lvl1pPr>
          </a:lstStyle>
          <a:p>
            <a:r>
              <a:rPr lang="en-US" dirty="0" smtClean="0"/>
              <a:t>More than 100 years of product &amp; service innovation, engineering &amp; quality.</a:t>
            </a:r>
            <a:endParaRPr lang="en-US" dirty="0"/>
          </a:p>
        </p:txBody>
      </p:sp>
      <p:sp>
        <p:nvSpPr>
          <p:cNvPr id="11" name="Text Placeholder 8"/>
          <p:cNvSpPr>
            <a:spLocks noGrp="1"/>
          </p:cNvSpPr>
          <p:nvPr>
            <p:ph type="body" sz="quarter" idx="15" hasCustomPrompt="1"/>
          </p:nvPr>
        </p:nvSpPr>
        <p:spPr>
          <a:xfrm>
            <a:off x="6081634" y="1566365"/>
            <a:ext cx="1379427" cy="1196489"/>
          </a:xfrm>
          <a:solidFill>
            <a:srgbClr val="F37021"/>
          </a:solidFill>
        </p:spPr>
        <p:txBody>
          <a:bodyPr>
            <a:normAutofit/>
          </a:bodyPr>
          <a:lstStyle>
            <a:lvl1pPr marL="0" marR="0" indent="0" algn="l" defTabSz="457200" rtl="0" eaLnBrk="1" fontAlgn="auto" latinLnBrk="0" hangingPunct="1">
              <a:lnSpc>
                <a:spcPct val="100000"/>
              </a:lnSpc>
              <a:spcBef>
                <a:spcPts val="0"/>
              </a:spcBef>
              <a:spcAft>
                <a:spcPts val="0"/>
              </a:spcAft>
              <a:buClrTx/>
              <a:buSzTx/>
              <a:buFontTx/>
              <a:buNone/>
              <a:tabLst/>
              <a:defRPr lang="en-US" sz="1100" smtClean="0">
                <a:solidFill>
                  <a:srgbClr val="FFFFFF"/>
                </a:solidFill>
              </a:defRPr>
            </a:lvl1pPr>
          </a:lstStyle>
          <a:p>
            <a:r>
              <a:rPr lang="en-US" dirty="0" smtClean="0"/>
              <a:t>963 Companies 326,240 Employees</a:t>
            </a:r>
            <a:endParaRPr lang="en-US" dirty="0"/>
          </a:p>
        </p:txBody>
      </p:sp>
      <p:sp>
        <p:nvSpPr>
          <p:cNvPr id="12" name="Text Placeholder 8"/>
          <p:cNvSpPr>
            <a:spLocks noGrp="1"/>
          </p:cNvSpPr>
          <p:nvPr>
            <p:ph type="body" sz="quarter" idx="16" hasCustomPrompt="1"/>
          </p:nvPr>
        </p:nvSpPr>
        <p:spPr>
          <a:xfrm>
            <a:off x="7538971" y="1566365"/>
            <a:ext cx="1379427" cy="1196489"/>
          </a:xfrm>
          <a:solidFill>
            <a:srgbClr val="919D9D"/>
          </a:solidFill>
        </p:spPr>
        <p:txBody>
          <a:bodyPr>
            <a:normAutofit/>
          </a:bodyPr>
          <a:lstStyle>
            <a:lvl1pPr marL="0" marR="0" indent="0" algn="l" defTabSz="457200" rtl="0" eaLnBrk="1" fontAlgn="auto" latinLnBrk="0" hangingPunct="1">
              <a:lnSpc>
                <a:spcPct val="100000"/>
              </a:lnSpc>
              <a:spcBef>
                <a:spcPts val="0"/>
              </a:spcBef>
              <a:spcAft>
                <a:spcPts val="0"/>
              </a:spcAft>
              <a:buClrTx/>
              <a:buSzTx/>
              <a:buFontTx/>
              <a:buNone/>
              <a:tabLst/>
              <a:defRPr lang="en-US" sz="1100" smtClean="0">
                <a:solidFill>
                  <a:srgbClr val="FFFFFF"/>
                </a:solidFill>
              </a:defRPr>
            </a:lvl1pPr>
          </a:lstStyle>
          <a:p>
            <a:r>
              <a:rPr lang="en-US" dirty="0" smtClean="0"/>
              <a:t>3.7B Invested in R&amp;D (2012)</a:t>
            </a:r>
            <a:endParaRPr lang="en-US" dirty="0"/>
          </a:p>
        </p:txBody>
      </p:sp>
      <p:sp>
        <p:nvSpPr>
          <p:cNvPr id="13" name="Text Placeholder 8"/>
          <p:cNvSpPr>
            <a:spLocks noGrp="1"/>
          </p:cNvSpPr>
          <p:nvPr>
            <p:ph type="body" sz="quarter" idx="17" hasCustomPrompt="1"/>
          </p:nvPr>
        </p:nvSpPr>
        <p:spPr>
          <a:xfrm>
            <a:off x="6081634" y="2884086"/>
            <a:ext cx="1379427" cy="1196489"/>
          </a:xfrm>
          <a:solidFill>
            <a:srgbClr val="000000"/>
          </a:solidFill>
        </p:spPr>
        <p:txBody>
          <a:bodyPr anchor="b" anchorCtr="0">
            <a:normAutofit/>
          </a:bodyPr>
          <a:lstStyle>
            <a:lvl1pPr marL="0" marR="0" indent="0" algn="l" defTabSz="457200" rtl="0" eaLnBrk="1" fontAlgn="auto" latinLnBrk="0" hangingPunct="1">
              <a:lnSpc>
                <a:spcPct val="100000"/>
              </a:lnSpc>
              <a:spcBef>
                <a:spcPts val="0"/>
              </a:spcBef>
              <a:spcAft>
                <a:spcPts val="0"/>
              </a:spcAft>
              <a:buClrTx/>
              <a:buSzTx/>
              <a:buFontTx/>
              <a:buNone/>
              <a:tabLst/>
              <a:defRPr lang="en-US" sz="1100" smtClean="0">
                <a:solidFill>
                  <a:srgbClr val="FFFFFF"/>
                </a:solidFill>
              </a:defRPr>
            </a:lvl1pPr>
          </a:lstStyle>
          <a:p>
            <a:r>
              <a:rPr lang="en-US" dirty="0" smtClean="0"/>
              <a:t>Strategic focus on Social Innovation, answering society’s challenges.</a:t>
            </a:r>
            <a:endParaRPr lang="en-US" dirty="0"/>
          </a:p>
        </p:txBody>
      </p:sp>
      <p:sp>
        <p:nvSpPr>
          <p:cNvPr id="23" name="Text Placeholder 22"/>
          <p:cNvSpPr>
            <a:spLocks noGrp="1"/>
          </p:cNvSpPr>
          <p:nvPr>
            <p:ph type="body" sz="quarter" idx="18" hasCustomPrompt="1"/>
          </p:nvPr>
        </p:nvSpPr>
        <p:spPr>
          <a:xfrm>
            <a:off x="4865712" y="4402089"/>
            <a:ext cx="3965662" cy="436399"/>
          </a:xfrm>
        </p:spPr>
        <p:txBody>
          <a:bodyPr>
            <a:normAutofit/>
          </a:bodyPr>
          <a:lstStyle>
            <a:lvl1pPr marL="0" indent="0">
              <a:spcBef>
                <a:spcPts val="0"/>
              </a:spcBef>
              <a:buFontTx/>
              <a:buNone/>
              <a:defRPr sz="1500" b="0" baseline="0">
                <a:solidFill>
                  <a:srgbClr val="DA291C"/>
                </a:solidFill>
              </a:defRPr>
            </a:lvl1pPr>
          </a:lstStyle>
          <a:p>
            <a:pPr lvl="0"/>
            <a:r>
              <a:rPr lang="en-US" dirty="0" smtClean="0"/>
              <a:t>Society Changes,  Hitachi Transforms It.</a:t>
            </a:r>
            <a:endParaRPr lang="en-US" dirty="0"/>
          </a:p>
        </p:txBody>
      </p:sp>
      <p:sp>
        <p:nvSpPr>
          <p:cNvPr id="24" name="Text Placeholder 11"/>
          <p:cNvSpPr>
            <a:spLocks noGrp="1"/>
          </p:cNvSpPr>
          <p:nvPr>
            <p:ph type="body" sz="quarter" idx="19" hasCustomPrompt="1"/>
          </p:nvPr>
        </p:nvSpPr>
        <p:spPr>
          <a:xfrm>
            <a:off x="3981744" y="3450602"/>
            <a:ext cx="1963738" cy="429669"/>
          </a:xfrm>
        </p:spPr>
        <p:txBody>
          <a:bodyPr tIns="0" bIns="0">
            <a:normAutofit/>
          </a:bodyPr>
          <a:lstStyle>
            <a:lvl1pPr marL="0" indent="0" algn="ctr">
              <a:spcBef>
                <a:spcPts val="0"/>
              </a:spcBef>
              <a:buFontTx/>
              <a:buNone/>
              <a:defRPr sz="1800" baseline="0">
                <a:solidFill>
                  <a:srgbClr val="FFFFFF"/>
                </a:solidFill>
              </a:defRPr>
            </a:lvl1pPr>
          </a:lstStyle>
          <a:p>
            <a:pPr lvl="0"/>
            <a:r>
              <a:rPr lang="en-US" dirty="0" smtClean="0"/>
              <a:t>Focused</a:t>
            </a:r>
            <a:endParaRPr lang="en-US" dirty="0"/>
          </a:p>
        </p:txBody>
      </p:sp>
      <p:sp>
        <p:nvSpPr>
          <p:cNvPr id="25" name="Text Placeholder 11"/>
          <p:cNvSpPr>
            <a:spLocks noGrp="1"/>
          </p:cNvSpPr>
          <p:nvPr>
            <p:ph type="body" sz="quarter" idx="20" hasCustomPrompt="1"/>
          </p:nvPr>
        </p:nvSpPr>
        <p:spPr>
          <a:xfrm>
            <a:off x="7718164" y="3793642"/>
            <a:ext cx="1246320" cy="429669"/>
          </a:xfrm>
        </p:spPr>
        <p:txBody>
          <a:bodyPr tIns="0" bIns="0">
            <a:normAutofit/>
          </a:bodyPr>
          <a:lstStyle>
            <a:lvl1pPr marL="0" indent="0" algn="ctr">
              <a:spcBef>
                <a:spcPts val="0"/>
              </a:spcBef>
              <a:buFontTx/>
              <a:buNone/>
              <a:defRPr sz="1400" baseline="0">
                <a:solidFill>
                  <a:srgbClr val="FFFFFF"/>
                </a:solidFill>
              </a:defRPr>
            </a:lvl1pPr>
          </a:lstStyle>
          <a:p>
            <a:pPr lvl="0"/>
            <a:r>
              <a:rPr lang="en-US" dirty="0" smtClean="0"/>
              <a:t>Clear</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13" name="Picture Placeholder 12"/>
          <p:cNvSpPr>
            <a:spLocks noGrp="1"/>
          </p:cNvSpPr>
          <p:nvPr>
            <p:ph type="pic" sz="quarter" idx="17"/>
          </p:nvPr>
        </p:nvSpPr>
        <p:spPr>
          <a:xfrm>
            <a:off x="5060950" y="1808163"/>
            <a:ext cx="4070350" cy="2987675"/>
          </a:xfrm>
        </p:spPr>
        <p:txBody>
          <a:bodyPr/>
          <a:lstStyle/>
          <a:p>
            <a:endParaRPr lang="en-US"/>
          </a:p>
        </p:txBody>
      </p:sp>
      <p:sp>
        <p:nvSpPr>
          <p:cNvPr id="2" name="Title 1"/>
          <p:cNvSpPr>
            <a:spLocks noGrp="1"/>
          </p:cNvSpPr>
          <p:nvPr>
            <p:ph type="title" hasCustomPrompt="1"/>
          </p:nvPr>
        </p:nvSpPr>
        <p:spPr>
          <a:xfrm>
            <a:off x="589647" y="712672"/>
            <a:ext cx="7933975" cy="588775"/>
          </a:xfrm>
        </p:spPr>
        <p:txBody>
          <a:bodyPr/>
          <a:lstStyle>
            <a:lvl1pPr>
              <a:defRPr baseline="0"/>
            </a:lvl1pPr>
          </a:lstStyle>
          <a:p>
            <a:r>
              <a:rPr lang="en-US" dirty="0" smtClean="0"/>
              <a:t>Common People-Related Risks</a:t>
            </a:r>
            <a:endParaRPr lang="en-US" dirty="0"/>
          </a:p>
        </p:txBody>
      </p:sp>
      <p:sp>
        <p:nvSpPr>
          <p:cNvPr id="3" name="Date Placeholder 2"/>
          <p:cNvSpPr>
            <a:spLocks noGrp="1"/>
          </p:cNvSpPr>
          <p:nvPr>
            <p:ph type="dt" sz="half" idx="10"/>
          </p:nvPr>
        </p:nvSpPr>
        <p:spPr/>
        <p:txBody>
          <a:bodyPr/>
          <a:lstStyle/>
          <a:p>
            <a:fld id="{2418E9A7-1077-724C-A515-BCF33D122AFC}" type="datetime1">
              <a:rPr lang="en-US" smtClean="0"/>
              <a:pPr/>
              <a:t>10/28/2014</a:t>
            </a:fld>
            <a:endParaRPr lang="en-US" dirty="0"/>
          </a:p>
        </p:txBody>
      </p:sp>
      <p:sp>
        <p:nvSpPr>
          <p:cNvPr id="4" name="Slide Number Placeholder 3"/>
          <p:cNvSpPr>
            <a:spLocks noGrp="1"/>
          </p:cNvSpPr>
          <p:nvPr>
            <p:ph type="sldNum" sz="quarter" idx="11"/>
          </p:nvPr>
        </p:nvSpPr>
        <p:spPr/>
        <p:txBody>
          <a:bodyPr/>
          <a:lstStyle/>
          <a:p>
            <a:fld id="{4D82F6D6-BD64-564F-BDB4-3E98167DF08D}" type="slidenum">
              <a:rPr lang="en-US" smtClean="0"/>
              <a:pPr/>
              <a:t>‹#›</a:t>
            </a:fld>
            <a:endParaRPr lang="en-US" dirty="0"/>
          </a:p>
        </p:txBody>
      </p:sp>
      <p:sp>
        <p:nvSpPr>
          <p:cNvPr id="6" name="Text Placeholder 12"/>
          <p:cNvSpPr>
            <a:spLocks noGrp="1"/>
          </p:cNvSpPr>
          <p:nvPr>
            <p:ph type="body" sz="quarter" idx="12" hasCustomPrompt="1"/>
          </p:nvPr>
        </p:nvSpPr>
        <p:spPr>
          <a:xfrm>
            <a:off x="682479" y="1184421"/>
            <a:ext cx="7848934" cy="311588"/>
          </a:xfrm>
        </p:spPr>
        <p:txBody>
          <a:bodyPr lIns="0" tIns="0" rIns="0" bIns="0">
            <a:normAutofit/>
          </a:bodyPr>
          <a:lstStyle>
            <a:lvl1pPr marL="0" indent="0">
              <a:spcBef>
                <a:spcPts val="0"/>
              </a:spcBef>
              <a:buFontTx/>
              <a:buNone/>
              <a:defRPr sz="1600" baseline="0"/>
            </a:lvl1pPr>
          </a:lstStyle>
          <a:p>
            <a:pPr lvl="0"/>
            <a:r>
              <a:rPr lang="en-US" dirty="0" smtClean="0"/>
              <a:t>Significant Change Can Introduce New Risks</a:t>
            </a:r>
            <a:endParaRPr lang="en-US" dirty="0"/>
          </a:p>
        </p:txBody>
      </p:sp>
      <p:sp>
        <p:nvSpPr>
          <p:cNvPr id="7" name="Text Placeholder 10"/>
          <p:cNvSpPr>
            <a:spLocks noGrp="1"/>
          </p:cNvSpPr>
          <p:nvPr>
            <p:ph type="body" sz="quarter" idx="15" hasCustomPrompt="1"/>
          </p:nvPr>
        </p:nvSpPr>
        <p:spPr>
          <a:xfrm>
            <a:off x="596754" y="1753134"/>
            <a:ext cx="4296148" cy="724630"/>
          </a:xfrm>
        </p:spPr>
        <p:txBody>
          <a:bodyPr tIns="27432" bIns="0">
            <a:normAutofit/>
          </a:bodyPr>
          <a:lstStyle>
            <a:lvl1pPr marL="0" indent="0">
              <a:spcBef>
                <a:spcPts val="0"/>
              </a:spcBef>
              <a:buFontTx/>
              <a:buNone/>
              <a:defRPr sz="1000"/>
            </a:lvl1pPr>
          </a:lstStyle>
          <a:p>
            <a:pPr lvl="0"/>
            <a:r>
              <a:rPr lang="en-US" dirty="0" err="1" smtClean="0"/>
              <a:t>Loreperaes</a:t>
            </a:r>
            <a:r>
              <a:rPr lang="en-US" dirty="0" smtClean="0"/>
              <a:t> </a:t>
            </a:r>
            <a:r>
              <a:rPr lang="en-US" dirty="0" err="1" smtClean="0"/>
              <a:t>consed</a:t>
            </a:r>
            <a:r>
              <a:rPr lang="en-US" dirty="0" smtClean="0"/>
              <a:t> quam </a:t>
            </a:r>
            <a:r>
              <a:rPr lang="en-US" dirty="0" err="1" smtClean="0"/>
              <a:t>est</a:t>
            </a:r>
            <a:r>
              <a:rPr lang="en-US" dirty="0" smtClean="0"/>
              <a:t> mo </a:t>
            </a:r>
            <a:r>
              <a:rPr lang="en-US" dirty="0" err="1" smtClean="0"/>
              <a:t>officietur</a:t>
            </a:r>
            <a:r>
              <a:rPr lang="en-US" dirty="0" smtClean="0"/>
              <a:t> </a:t>
            </a:r>
            <a:r>
              <a:rPr lang="en-US" dirty="0" err="1" smtClean="0"/>
              <a:t>alicia</a:t>
            </a:r>
            <a:r>
              <a:rPr lang="en-US" dirty="0" smtClean="0"/>
              <a:t> </a:t>
            </a:r>
            <a:r>
              <a:rPr lang="en-US" dirty="0" err="1" smtClean="0"/>
              <a:t>imagnim</a:t>
            </a:r>
            <a:r>
              <a:rPr lang="en-US" dirty="0" smtClean="0"/>
              <a:t> </a:t>
            </a:r>
            <a:r>
              <a:rPr lang="en-US" dirty="0" err="1" smtClean="0"/>
              <a:t>ustioris</a:t>
            </a:r>
            <a:r>
              <a:rPr lang="en-US" dirty="0" smtClean="0"/>
              <a:t> as </a:t>
            </a:r>
            <a:r>
              <a:rPr lang="en-US" dirty="0" err="1" smtClean="0"/>
              <a:t>molupta</a:t>
            </a:r>
            <a:r>
              <a:rPr lang="en-US" dirty="0" smtClean="0"/>
              <a:t> </a:t>
            </a:r>
            <a:r>
              <a:rPr lang="en-US" dirty="0" err="1" smtClean="0"/>
              <a:t>dolore</a:t>
            </a:r>
            <a:r>
              <a:rPr lang="en-US" dirty="0" smtClean="0"/>
              <a:t>, </a:t>
            </a:r>
            <a:r>
              <a:rPr lang="en-US" dirty="0" err="1" smtClean="0"/>
              <a:t>ut</a:t>
            </a:r>
            <a:r>
              <a:rPr lang="en-US" dirty="0" smtClean="0"/>
              <a:t> </a:t>
            </a:r>
            <a:r>
              <a:rPr lang="en-US" dirty="0" err="1" smtClean="0"/>
              <a:t>harundebis</a:t>
            </a:r>
            <a:r>
              <a:rPr lang="en-US" dirty="0" smtClean="0"/>
              <a:t> </a:t>
            </a:r>
            <a:r>
              <a:rPr lang="en-US" dirty="0" err="1" smtClean="0"/>
              <a:t>idis</a:t>
            </a:r>
            <a:r>
              <a:rPr lang="en-US" dirty="0" smtClean="0"/>
              <a:t> </a:t>
            </a:r>
            <a:r>
              <a:rPr lang="en-US" dirty="0" err="1" smtClean="0"/>
              <a:t>ditaepe</a:t>
            </a:r>
            <a:r>
              <a:rPr lang="en-US" dirty="0" smtClean="0"/>
              <a:t> </a:t>
            </a:r>
            <a:r>
              <a:rPr lang="en-US" dirty="0" err="1" smtClean="0"/>
              <a:t>lloreium</a:t>
            </a:r>
            <a:r>
              <a:rPr lang="en-US" dirty="0" smtClean="0"/>
              <a:t> fugit </a:t>
            </a:r>
            <a:r>
              <a:rPr lang="en-US" dirty="0" err="1" smtClean="0"/>
              <a:t>velent</a:t>
            </a:r>
            <a:r>
              <a:rPr lang="en-US" dirty="0" smtClean="0"/>
              <a:t> et </a:t>
            </a:r>
            <a:r>
              <a:rPr lang="en-US" dirty="0" err="1" smtClean="0"/>
              <a:t>volupta</a:t>
            </a:r>
            <a:r>
              <a:rPr lang="en-US" dirty="0" smtClean="0"/>
              <a:t> </a:t>
            </a:r>
            <a:r>
              <a:rPr lang="en-US" dirty="0" err="1" smtClean="0"/>
              <a:t>quatur</a:t>
            </a:r>
            <a:r>
              <a:rPr lang="en-US" dirty="0" smtClean="0"/>
              <a:t>? Quae </a:t>
            </a:r>
            <a:r>
              <a:rPr lang="en-US" dirty="0" err="1" smtClean="0"/>
              <a:t>liquisc</a:t>
            </a:r>
            <a:r>
              <a:rPr lang="en-US" dirty="0" smtClean="0"/>
              <a:t> </a:t>
            </a:r>
            <a:r>
              <a:rPr lang="en-US" dirty="0" err="1" smtClean="0"/>
              <a:t>imaxim</a:t>
            </a:r>
            <a:r>
              <a:rPr lang="en-US" dirty="0" smtClean="0"/>
              <a:t> </a:t>
            </a:r>
            <a:r>
              <a:rPr lang="en-US" dirty="0" err="1" smtClean="0"/>
              <a:t>utatent</a:t>
            </a:r>
            <a:r>
              <a:rPr lang="en-US" dirty="0" smtClean="0"/>
              <a:t> </a:t>
            </a:r>
            <a:r>
              <a:rPr lang="en-US" dirty="0" err="1" smtClean="0"/>
              <a:t>iusam</a:t>
            </a:r>
            <a:r>
              <a:rPr lang="en-US" dirty="0" smtClean="0"/>
              <a:t>, </a:t>
            </a:r>
            <a:r>
              <a:rPr lang="en-US" dirty="0" err="1" smtClean="0"/>
              <a:t>culpario</a:t>
            </a:r>
            <a:r>
              <a:rPr lang="en-US" dirty="0" smtClean="0"/>
              <a:t> </a:t>
            </a:r>
            <a:r>
              <a:rPr lang="en-US" dirty="0" err="1" smtClean="0"/>
              <a:t>quiae</a:t>
            </a:r>
            <a:r>
              <a:rPr lang="en-US" dirty="0" smtClean="0"/>
              <a:t> </a:t>
            </a:r>
            <a:r>
              <a:rPr lang="en-US" dirty="0" err="1" smtClean="0"/>
              <a:t>volupta</a:t>
            </a:r>
            <a:r>
              <a:rPr lang="en-US" dirty="0" smtClean="0"/>
              <a:t> </a:t>
            </a:r>
            <a:r>
              <a:rPr lang="en-US" dirty="0" err="1" smtClean="0"/>
              <a:t>turibeaque</a:t>
            </a:r>
            <a:r>
              <a:rPr lang="en-US" dirty="0" smtClean="0"/>
              <a:t> </a:t>
            </a:r>
            <a:r>
              <a:rPr lang="en-US" dirty="0" err="1" smtClean="0"/>
              <a:t>sunt</a:t>
            </a:r>
            <a:r>
              <a:rPr lang="en-US" dirty="0" smtClean="0"/>
              <a:t> </a:t>
            </a:r>
            <a:r>
              <a:rPr lang="en-US" dirty="0" err="1" smtClean="0"/>
              <a:t>rempore</a:t>
            </a:r>
            <a:r>
              <a:rPr lang="en-US" dirty="0" smtClean="0"/>
              <a:t>.</a:t>
            </a:r>
            <a:endParaRPr lang="en-US" dirty="0"/>
          </a:p>
        </p:txBody>
      </p:sp>
      <p:sp>
        <p:nvSpPr>
          <p:cNvPr id="8" name="Text Placeholder 12"/>
          <p:cNvSpPr>
            <a:spLocks noGrp="1"/>
          </p:cNvSpPr>
          <p:nvPr>
            <p:ph type="body" sz="quarter" idx="16" hasCustomPrompt="1"/>
          </p:nvPr>
        </p:nvSpPr>
        <p:spPr>
          <a:xfrm>
            <a:off x="635733" y="2485556"/>
            <a:ext cx="3875087" cy="2033634"/>
          </a:xfrm>
        </p:spPr>
        <p:txBody>
          <a:bodyPr tIns="18288" bIns="0">
            <a:normAutofit/>
          </a:bodyPr>
          <a:lstStyle>
            <a:lvl1pPr marL="182880" indent="-182880">
              <a:spcAft>
                <a:spcPts val="600"/>
              </a:spcAft>
              <a:buClr>
                <a:srgbClr val="DA291C"/>
              </a:buClr>
              <a:buSzPct val="80000"/>
              <a:buFont typeface="Wingdings" charset="2"/>
              <a:buChar char="u"/>
              <a:defRPr sz="1000" baseline="0"/>
            </a:lvl1pPr>
            <a:lvl2pPr marL="338328" indent="-173736">
              <a:spcBef>
                <a:spcPts val="700"/>
              </a:spcBef>
              <a:spcAft>
                <a:spcPts val="0"/>
              </a:spcAft>
              <a:buFont typeface="Wingdings" charset="2"/>
              <a:buChar char="u"/>
              <a:defRPr sz="900" baseline="0"/>
            </a:lvl2pPr>
            <a:lvl3pPr marL="438912" indent="-137160">
              <a:spcBef>
                <a:spcPts val="600"/>
              </a:spcBef>
              <a:buClr>
                <a:srgbClr val="919D9D"/>
              </a:buClr>
              <a:buSzPct val="70000"/>
              <a:buFont typeface="Wingdings" charset="2"/>
              <a:buChar char="u"/>
              <a:defRPr sz="800" baseline="0"/>
            </a:lvl3pPr>
          </a:lstStyle>
          <a:p>
            <a:pPr lvl="0"/>
            <a:r>
              <a:rPr lang="en-US" dirty="0" err="1" smtClean="0"/>
              <a:t>Tasperio</a:t>
            </a:r>
            <a:r>
              <a:rPr lang="en-US" dirty="0" smtClean="0"/>
              <a:t> is </a:t>
            </a:r>
            <a:r>
              <a:rPr lang="en-US" dirty="0" err="1" smtClean="0"/>
              <a:t>ut</a:t>
            </a:r>
            <a:r>
              <a:rPr lang="en-US" dirty="0" smtClean="0"/>
              <a:t> a et </a:t>
            </a:r>
            <a:r>
              <a:rPr lang="en-US" dirty="0" err="1" smtClean="0"/>
              <a:t>apero</a:t>
            </a:r>
            <a:r>
              <a:rPr lang="en-US" dirty="0" smtClean="0"/>
              <a:t> </a:t>
            </a:r>
            <a:r>
              <a:rPr lang="en-US" dirty="0" err="1" smtClean="0"/>
              <a:t>beatumquunt</a:t>
            </a:r>
            <a:r>
              <a:rPr lang="en-US" dirty="0" smtClean="0"/>
              <a:t>. At </a:t>
            </a:r>
            <a:r>
              <a:rPr lang="en-US" dirty="0" err="1" smtClean="0"/>
              <a:t>iderit</a:t>
            </a:r>
            <a:r>
              <a:rPr lang="en-US" dirty="0" smtClean="0"/>
              <a:t> </a:t>
            </a:r>
            <a:r>
              <a:rPr lang="en-US" dirty="0" err="1" smtClean="0"/>
              <a:t>labo</a:t>
            </a:r>
            <a:r>
              <a:rPr lang="en-US" dirty="0" smtClean="0"/>
              <a:t>. At </a:t>
            </a:r>
            <a:r>
              <a:rPr lang="en-US" dirty="0" err="1" smtClean="0"/>
              <a:t>eos</a:t>
            </a:r>
            <a:r>
              <a:rPr lang="en-US" dirty="0" smtClean="0"/>
              <a:t> </a:t>
            </a:r>
            <a:r>
              <a:rPr lang="en-US" dirty="0" err="1" smtClean="0"/>
              <a:t>maiostibus</a:t>
            </a:r>
            <a:r>
              <a:rPr lang="en-US" dirty="0" smtClean="0"/>
              <a:t> ma sum </a:t>
            </a:r>
            <a:r>
              <a:rPr lang="en-US" dirty="0" err="1" smtClean="0"/>
              <a:t>secto</a:t>
            </a:r>
            <a:r>
              <a:rPr lang="en-US" dirty="0" smtClean="0"/>
              <a:t> </a:t>
            </a:r>
            <a:r>
              <a:rPr lang="en-US" dirty="0" err="1" smtClean="0"/>
              <a:t>quia</a:t>
            </a:r>
            <a:r>
              <a:rPr lang="en-US" dirty="0" smtClean="0"/>
              <a:t> </a:t>
            </a:r>
            <a:r>
              <a:rPr lang="en-US" dirty="0" err="1" smtClean="0"/>
              <a:t>ditatiatust</a:t>
            </a:r>
            <a:r>
              <a:rPr lang="en-US" dirty="0" smtClean="0"/>
              <a:t>, am </a:t>
            </a:r>
            <a:r>
              <a:rPr lang="en-US" dirty="0" err="1" smtClean="0"/>
              <a:t>volendandem</a:t>
            </a:r>
            <a:r>
              <a:rPr lang="en-US" dirty="0" smtClean="0"/>
              <a:t>.</a:t>
            </a:r>
          </a:p>
          <a:p>
            <a:pPr lvl="0"/>
            <a:r>
              <a:rPr lang="en-US" dirty="0" err="1" smtClean="0"/>
              <a:t>Quunto</a:t>
            </a:r>
            <a:r>
              <a:rPr lang="en-US" dirty="0" smtClean="0"/>
              <a:t> </a:t>
            </a:r>
            <a:r>
              <a:rPr lang="en-US" dirty="0" err="1" smtClean="0"/>
              <a:t>velest</a:t>
            </a:r>
            <a:r>
              <a:rPr lang="en-US" dirty="0" smtClean="0"/>
              <a:t> </a:t>
            </a:r>
            <a:r>
              <a:rPr lang="en-US" dirty="0" err="1" smtClean="0"/>
              <a:t>quasper</a:t>
            </a:r>
            <a:r>
              <a:rPr lang="en-US" dirty="0" smtClean="0"/>
              <a:t> </a:t>
            </a:r>
            <a:r>
              <a:rPr lang="en-US" dirty="0" err="1" smtClean="0"/>
              <a:t>umquunt</a:t>
            </a:r>
            <a:r>
              <a:rPr lang="en-US" dirty="0" smtClean="0"/>
              <a:t> </a:t>
            </a:r>
            <a:r>
              <a:rPr lang="en-US" dirty="0" err="1" smtClean="0"/>
              <a:t>que</a:t>
            </a:r>
            <a:r>
              <a:rPr lang="en-US" dirty="0" smtClean="0"/>
              <a:t> </a:t>
            </a:r>
            <a:r>
              <a:rPr lang="en-US" dirty="0" err="1" smtClean="0"/>
              <a:t>voluptatur</a:t>
            </a:r>
            <a:r>
              <a:rPr lang="en-US" dirty="0" smtClean="0"/>
              <a:t> </a:t>
            </a:r>
            <a:r>
              <a:rPr lang="en-US" dirty="0" err="1" smtClean="0"/>
              <a:t>rerspel</a:t>
            </a:r>
            <a:r>
              <a:rPr lang="en-US" dirty="0" smtClean="0"/>
              <a:t> </a:t>
            </a:r>
            <a:r>
              <a:rPr lang="en-US" dirty="0" err="1" smtClean="0"/>
              <a:t>idel</a:t>
            </a:r>
            <a:r>
              <a:rPr lang="en-US" dirty="0" smtClean="0"/>
              <a:t> </a:t>
            </a:r>
            <a:r>
              <a:rPr lang="en-US" dirty="0" err="1" smtClean="0"/>
              <a:t>ipis</a:t>
            </a:r>
            <a:r>
              <a:rPr lang="en-US" dirty="0" smtClean="0"/>
              <a:t> </a:t>
            </a:r>
            <a:r>
              <a:rPr lang="en-US" dirty="0" err="1" smtClean="0"/>
              <a:t>sitiatectum</a:t>
            </a:r>
            <a:r>
              <a:rPr lang="en-US" dirty="0" smtClean="0"/>
              <a:t> </a:t>
            </a:r>
            <a:r>
              <a:rPr lang="en-US" dirty="0" err="1" smtClean="0"/>
              <a:t>sunto</a:t>
            </a:r>
            <a:r>
              <a:rPr lang="en-US" dirty="0" smtClean="0"/>
              <a:t> </a:t>
            </a:r>
            <a:r>
              <a:rPr lang="en-US" dirty="0" err="1" smtClean="0"/>
              <a:t>voloribusdam</a:t>
            </a:r>
            <a:r>
              <a:rPr lang="en-US" dirty="0" smtClean="0"/>
              <a:t> </a:t>
            </a:r>
            <a:r>
              <a:rPr lang="en-US" dirty="0" err="1" smtClean="0"/>
              <a:t>recatae</a:t>
            </a:r>
            <a:r>
              <a:rPr lang="en-US" dirty="0" smtClean="0"/>
              <a:t> </a:t>
            </a:r>
            <a:r>
              <a:rPr lang="en-US" dirty="0" err="1" smtClean="0"/>
              <a:t>officate</a:t>
            </a:r>
            <a:r>
              <a:rPr lang="en-US" dirty="0" smtClean="0"/>
              <a:t> </a:t>
            </a:r>
            <a:r>
              <a:rPr lang="en-US" dirty="0" err="1" smtClean="0"/>
              <a:t>ium</a:t>
            </a:r>
            <a:r>
              <a:rPr lang="en-US" dirty="0" smtClean="0"/>
              <a:t> </a:t>
            </a:r>
            <a:r>
              <a:rPr lang="en-US" dirty="0" err="1" smtClean="0"/>
              <a:t>dres</a:t>
            </a:r>
            <a:r>
              <a:rPr lang="en-US" dirty="0" smtClean="0"/>
              <a:t>.</a:t>
            </a:r>
          </a:p>
          <a:p>
            <a:pPr lvl="0"/>
            <a:r>
              <a:rPr lang="en-US" dirty="0" err="1" smtClean="0"/>
              <a:t>Quunto</a:t>
            </a:r>
            <a:r>
              <a:rPr lang="en-US" dirty="0" smtClean="0"/>
              <a:t> </a:t>
            </a:r>
            <a:r>
              <a:rPr lang="en-US" dirty="0" err="1" smtClean="0"/>
              <a:t>velest</a:t>
            </a:r>
            <a:r>
              <a:rPr lang="en-US" dirty="0" smtClean="0"/>
              <a:t> </a:t>
            </a:r>
            <a:r>
              <a:rPr lang="en-US" dirty="0" err="1" smtClean="0"/>
              <a:t>quasper</a:t>
            </a:r>
            <a:r>
              <a:rPr lang="en-US" dirty="0" smtClean="0"/>
              <a:t> </a:t>
            </a:r>
            <a:r>
              <a:rPr lang="en-US" dirty="0" err="1" smtClean="0"/>
              <a:t>umquunt</a:t>
            </a:r>
            <a:r>
              <a:rPr lang="en-US" dirty="0" smtClean="0"/>
              <a:t> </a:t>
            </a:r>
            <a:r>
              <a:rPr lang="en-US" dirty="0" err="1" smtClean="0"/>
              <a:t>que</a:t>
            </a:r>
            <a:r>
              <a:rPr lang="en-US" dirty="0" smtClean="0"/>
              <a:t> </a:t>
            </a:r>
            <a:r>
              <a:rPr lang="en-US" dirty="0" err="1" smtClean="0"/>
              <a:t>voluptatur</a:t>
            </a:r>
            <a:r>
              <a:rPr lang="en-US" dirty="0" smtClean="0"/>
              <a:t> </a:t>
            </a:r>
            <a:r>
              <a:rPr lang="en-US" dirty="0" err="1" smtClean="0"/>
              <a:t>rerspel</a:t>
            </a:r>
            <a:r>
              <a:rPr lang="en-US" dirty="0" smtClean="0"/>
              <a:t> </a:t>
            </a:r>
            <a:r>
              <a:rPr lang="en-US" dirty="0" err="1" smtClean="0"/>
              <a:t>idel</a:t>
            </a:r>
            <a:r>
              <a:rPr lang="en-US" dirty="0" smtClean="0"/>
              <a:t> </a:t>
            </a:r>
            <a:r>
              <a:rPr lang="en-US" dirty="0" err="1" smtClean="0"/>
              <a:t>ipis</a:t>
            </a:r>
            <a:r>
              <a:rPr lang="en-US" dirty="0" smtClean="0"/>
              <a:t> </a:t>
            </a:r>
            <a:r>
              <a:rPr lang="en-US" dirty="0" err="1" smtClean="0"/>
              <a:t>sitiatectum</a:t>
            </a:r>
            <a:r>
              <a:rPr lang="en-US" dirty="0" smtClean="0"/>
              <a:t> </a:t>
            </a:r>
            <a:r>
              <a:rPr lang="en-US" dirty="0" err="1" smtClean="0"/>
              <a:t>sunto</a:t>
            </a:r>
            <a:r>
              <a:rPr lang="en-US" dirty="0" smtClean="0"/>
              <a:t> </a:t>
            </a:r>
            <a:r>
              <a:rPr lang="en-US" dirty="0" err="1" smtClean="0"/>
              <a:t>voloribusdam</a:t>
            </a:r>
            <a:r>
              <a:rPr lang="en-US" dirty="0" smtClean="0"/>
              <a:t> </a:t>
            </a:r>
            <a:r>
              <a:rPr lang="en-US" dirty="0" err="1" smtClean="0"/>
              <a:t>recatae</a:t>
            </a:r>
            <a:r>
              <a:rPr lang="en-US" dirty="0" smtClean="0"/>
              <a:t> </a:t>
            </a:r>
            <a:r>
              <a:rPr lang="en-US" dirty="0" err="1" smtClean="0"/>
              <a:t>officate</a:t>
            </a:r>
            <a:r>
              <a:rPr lang="en-US" dirty="0" smtClean="0"/>
              <a:t> </a:t>
            </a:r>
            <a:r>
              <a:rPr lang="en-US" dirty="0" err="1" smtClean="0"/>
              <a:t>ium</a:t>
            </a:r>
            <a:r>
              <a:rPr lang="en-US" dirty="0" smtClean="0"/>
              <a:t> </a:t>
            </a:r>
            <a:r>
              <a:rPr lang="en-US" dirty="0" err="1" smtClean="0"/>
              <a:t>dres</a:t>
            </a:r>
            <a:r>
              <a:rPr lang="en-US" dirty="0" smtClean="0"/>
              <a:t>.</a:t>
            </a:r>
          </a:p>
          <a:p>
            <a:pPr lvl="0"/>
            <a:r>
              <a:rPr lang="en-US" dirty="0" err="1" smtClean="0"/>
              <a:t>Tasperio</a:t>
            </a:r>
            <a:r>
              <a:rPr lang="en-US" dirty="0" smtClean="0"/>
              <a:t> is </a:t>
            </a:r>
            <a:r>
              <a:rPr lang="en-US" dirty="0" err="1" smtClean="0"/>
              <a:t>ut</a:t>
            </a:r>
            <a:r>
              <a:rPr lang="en-US" dirty="0" smtClean="0"/>
              <a:t> a et </a:t>
            </a:r>
            <a:r>
              <a:rPr lang="en-US" dirty="0" err="1" smtClean="0"/>
              <a:t>apero</a:t>
            </a:r>
            <a:r>
              <a:rPr lang="en-US" dirty="0" smtClean="0"/>
              <a:t> </a:t>
            </a:r>
            <a:r>
              <a:rPr lang="en-US" dirty="0" err="1" smtClean="0"/>
              <a:t>beatumquunt</a:t>
            </a:r>
            <a:r>
              <a:rPr lang="en-US" dirty="0" smtClean="0"/>
              <a:t>. At </a:t>
            </a:r>
            <a:r>
              <a:rPr lang="en-US" dirty="0" err="1" smtClean="0"/>
              <a:t>iderit</a:t>
            </a:r>
            <a:r>
              <a:rPr lang="en-US" dirty="0" smtClean="0"/>
              <a:t> </a:t>
            </a:r>
            <a:r>
              <a:rPr lang="en-US" dirty="0" err="1" smtClean="0"/>
              <a:t>labo</a:t>
            </a:r>
            <a:r>
              <a:rPr lang="en-US" dirty="0" smtClean="0"/>
              <a:t>. At </a:t>
            </a:r>
            <a:r>
              <a:rPr lang="en-US" dirty="0" err="1" smtClean="0"/>
              <a:t>eos</a:t>
            </a:r>
            <a:r>
              <a:rPr lang="en-US" dirty="0" smtClean="0"/>
              <a:t> </a:t>
            </a:r>
            <a:r>
              <a:rPr lang="en-US" dirty="0" err="1" smtClean="0"/>
              <a:t>maiostibus</a:t>
            </a:r>
            <a:r>
              <a:rPr lang="en-US" dirty="0" smtClean="0"/>
              <a:t> ma. test</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22" name="Rectangle 21"/>
          <p:cNvSpPr/>
          <p:nvPr userDrawn="1"/>
        </p:nvSpPr>
        <p:spPr>
          <a:xfrm>
            <a:off x="701529" y="2668500"/>
            <a:ext cx="8215114" cy="54542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userDrawn="1"/>
        </p:nvSpPr>
        <p:spPr>
          <a:xfrm>
            <a:off x="701529" y="3727745"/>
            <a:ext cx="8215114" cy="54542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693738" y="1609255"/>
            <a:ext cx="8215114" cy="54542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693419" y="1363783"/>
            <a:ext cx="8215433" cy="261483"/>
          </a:xfrm>
          <a:prstGeom prst="rect">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89647" y="712672"/>
            <a:ext cx="7933975" cy="588775"/>
          </a:xfrm>
        </p:spPr>
        <p:txBody>
          <a:bodyPr/>
          <a:lstStyle>
            <a:lvl1pPr>
              <a:defRPr baseline="0"/>
            </a:lvl1pPr>
          </a:lstStyle>
          <a:p>
            <a:r>
              <a:rPr lang="en-US" dirty="0" smtClean="0"/>
              <a:t>Scoping Questions</a:t>
            </a:r>
            <a:endParaRPr lang="en-US" dirty="0"/>
          </a:p>
        </p:txBody>
      </p:sp>
      <p:sp>
        <p:nvSpPr>
          <p:cNvPr id="3" name="Date Placeholder 2"/>
          <p:cNvSpPr>
            <a:spLocks noGrp="1"/>
          </p:cNvSpPr>
          <p:nvPr>
            <p:ph type="dt" sz="half" idx="10"/>
          </p:nvPr>
        </p:nvSpPr>
        <p:spPr/>
        <p:txBody>
          <a:bodyPr/>
          <a:lstStyle/>
          <a:p>
            <a:fld id="{2418E9A7-1077-724C-A515-BCF33D122AFC}" type="datetime1">
              <a:rPr lang="en-US" smtClean="0"/>
              <a:pPr/>
              <a:t>10/28/2014</a:t>
            </a:fld>
            <a:endParaRPr lang="en-US" dirty="0"/>
          </a:p>
        </p:txBody>
      </p:sp>
      <p:sp>
        <p:nvSpPr>
          <p:cNvPr id="4" name="Slide Number Placeholder 3"/>
          <p:cNvSpPr>
            <a:spLocks noGrp="1"/>
          </p:cNvSpPr>
          <p:nvPr>
            <p:ph type="sldNum" sz="quarter" idx="11"/>
          </p:nvPr>
        </p:nvSpPr>
        <p:spPr/>
        <p:txBody>
          <a:bodyPr/>
          <a:lstStyle/>
          <a:p>
            <a:fld id="{4D82F6D6-BD64-564F-BDB4-3E98167DF08D}" type="slidenum">
              <a:rPr lang="en-US" smtClean="0"/>
              <a:pPr/>
              <a:t>‹#›</a:t>
            </a:fld>
            <a:endParaRPr lang="en-US" dirty="0"/>
          </a:p>
        </p:txBody>
      </p:sp>
      <p:sp>
        <p:nvSpPr>
          <p:cNvPr id="13" name="Text Placeholder 12"/>
          <p:cNvSpPr>
            <a:spLocks noGrp="1"/>
          </p:cNvSpPr>
          <p:nvPr>
            <p:ph type="body" sz="quarter" idx="12" hasCustomPrompt="1"/>
          </p:nvPr>
        </p:nvSpPr>
        <p:spPr>
          <a:xfrm>
            <a:off x="693738" y="1363663"/>
            <a:ext cx="2290762" cy="261937"/>
          </a:xfrm>
        </p:spPr>
        <p:txBody>
          <a:bodyPr tIns="27432" bIns="0">
            <a:noAutofit/>
          </a:bodyPr>
          <a:lstStyle>
            <a:lvl1pPr marL="0" indent="0">
              <a:spcBef>
                <a:spcPts val="0"/>
              </a:spcBef>
              <a:buFontTx/>
              <a:buNone/>
              <a:defRPr sz="1200" b="1">
                <a:solidFill>
                  <a:srgbClr val="FFFFFF"/>
                </a:solidFill>
              </a:defRPr>
            </a:lvl1pPr>
          </a:lstStyle>
          <a:p>
            <a:pPr lvl="0"/>
            <a:r>
              <a:rPr lang="en-US" dirty="0" smtClean="0"/>
              <a:t>Subject Area</a:t>
            </a:r>
            <a:endParaRPr lang="en-US" dirty="0"/>
          </a:p>
        </p:txBody>
      </p:sp>
      <p:sp>
        <p:nvSpPr>
          <p:cNvPr id="14" name="Text Placeholder 12"/>
          <p:cNvSpPr>
            <a:spLocks noGrp="1"/>
          </p:cNvSpPr>
          <p:nvPr>
            <p:ph type="body" sz="quarter" idx="13" hasCustomPrompt="1"/>
          </p:nvPr>
        </p:nvSpPr>
        <p:spPr>
          <a:xfrm>
            <a:off x="3160140" y="1363329"/>
            <a:ext cx="5680762" cy="261937"/>
          </a:xfrm>
        </p:spPr>
        <p:txBody>
          <a:bodyPr tIns="27432" bIns="0">
            <a:noAutofit/>
          </a:bodyPr>
          <a:lstStyle>
            <a:lvl1pPr marL="0" indent="0">
              <a:spcBef>
                <a:spcPts val="0"/>
              </a:spcBef>
              <a:buFontTx/>
              <a:buNone/>
              <a:defRPr sz="1200" b="1">
                <a:solidFill>
                  <a:srgbClr val="FFFFFF"/>
                </a:solidFill>
              </a:defRPr>
            </a:lvl1pPr>
          </a:lstStyle>
          <a:p>
            <a:pPr lvl="0"/>
            <a:r>
              <a:rPr lang="en-US" dirty="0" smtClean="0"/>
              <a:t>Questions</a:t>
            </a:r>
            <a:endParaRPr lang="en-US" dirty="0"/>
          </a:p>
        </p:txBody>
      </p:sp>
      <p:sp>
        <p:nvSpPr>
          <p:cNvPr id="17" name="Text Placeholder 12"/>
          <p:cNvSpPr>
            <a:spLocks noGrp="1"/>
          </p:cNvSpPr>
          <p:nvPr>
            <p:ph type="body" sz="quarter" idx="14" hasCustomPrompt="1"/>
          </p:nvPr>
        </p:nvSpPr>
        <p:spPr>
          <a:xfrm>
            <a:off x="693738" y="1625266"/>
            <a:ext cx="2290762" cy="529409"/>
          </a:xfrm>
        </p:spPr>
        <p:txBody>
          <a:bodyPr tIns="27432" bIns="0" anchor="ctr" anchorCtr="0">
            <a:normAutofit/>
          </a:bodyPr>
          <a:lstStyle>
            <a:lvl1pPr marL="0" indent="0">
              <a:spcBef>
                <a:spcPts val="0"/>
              </a:spcBef>
              <a:buFontTx/>
              <a:buNone/>
              <a:defRPr sz="1000" b="1" baseline="0">
                <a:solidFill>
                  <a:srgbClr val="000000"/>
                </a:solidFill>
              </a:defRPr>
            </a:lvl1pPr>
          </a:lstStyle>
          <a:p>
            <a:pPr lvl="0"/>
            <a:r>
              <a:rPr lang="en-US" dirty="0" smtClean="0"/>
              <a:t>Network Management</a:t>
            </a:r>
          </a:p>
        </p:txBody>
      </p:sp>
      <p:sp>
        <p:nvSpPr>
          <p:cNvPr id="18" name="Text Placeholder 12"/>
          <p:cNvSpPr>
            <a:spLocks noGrp="1"/>
          </p:cNvSpPr>
          <p:nvPr>
            <p:ph type="body" sz="quarter" idx="15" hasCustomPrompt="1"/>
          </p:nvPr>
        </p:nvSpPr>
        <p:spPr>
          <a:xfrm>
            <a:off x="3222468" y="1617474"/>
            <a:ext cx="5748712" cy="529409"/>
          </a:xfrm>
        </p:spPr>
        <p:txBody>
          <a:bodyPr tIns="0" bIns="0" anchor="ctr" anchorCtr="0">
            <a:normAutofit/>
          </a:bodyPr>
          <a:lstStyle>
            <a:lvl1pPr marL="192024" indent="-192024">
              <a:spcBef>
                <a:spcPts val="0"/>
              </a:spcBef>
              <a:spcAft>
                <a:spcPts val="400"/>
              </a:spcAft>
              <a:buClr>
                <a:srgbClr val="DA291C"/>
              </a:buClr>
              <a:buSzPct val="80000"/>
              <a:buFont typeface="Wingdings" charset="2"/>
              <a:buChar char="u"/>
              <a:defRPr sz="1020" b="0" baseline="0">
                <a:solidFill>
                  <a:srgbClr val="000000"/>
                </a:solidFill>
              </a:defRPr>
            </a:lvl1pPr>
          </a:lstStyle>
          <a:p>
            <a:pPr lvl="0"/>
            <a:r>
              <a:rPr lang="en-US" dirty="0" err="1" smtClean="0"/>
              <a:t>Xim</a:t>
            </a:r>
            <a:r>
              <a:rPr lang="en-US" dirty="0" smtClean="0"/>
              <a:t> quo </a:t>
            </a:r>
            <a:r>
              <a:rPr lang="en-US" dirty="0" err="1" smtClean="0"/>
              <a:t>ipsanducit</a:t>
            </a:r>
            <a:r>
              <a:rPr lang="en-US" dirty="0" smtClean="0"/>
              <a:t> </a:t>
            </a:r>
            <a:r>
              <a:rPr lang="en-US" dirty="0" err="1" smtClean="0"/>
              <a:t>fugitatet</a:t>
            </a:r>
            <a:r>
              <a:rPr lang="en-US" dirty="0" smtClean="0"/>
              <a:t> </a:t>
            </a:r>
            <a:r>
              <a:rPr lang="en-US" dirty="0" err="1" smtClean="0"/>
              <a:t>Dae</a:t>
            </a:r>
            <a:r>
              <a:rPr lang="en-US" dirty="0" smtClean="0"/>
              <a:t> </a:t>
            </a:r>
            <a:r>
              <a:rPr lang="en-US" dirty="0" err="1" smtClean="0"/>
              <a:t>corerest</a:t>
            </a:r>
            <a:r>
              <a:rPr lang="en-US" dirty="0" smtClean="0"/>
              <a:t>, </a:t>
            </a:r>
            <a:r>
              <a:rPr lang="en-US" dirty="0" err="1" smtClean="0"/>
              <a:t>idello</a:t>
            </a:r>
            <a:r>
              <a:rPr lang="en-US" dirty="0" smtClean="0"/>
              <a:t> </a:t>
            </a:r>
            <a:r>
              <a:rPr lang="en-US" dirty="0" err="1" smtClean="0"/>
              <a:t>incim</a:t>
            </a:r>
            <a:r>
              <a:rPr lang="en-US" dirty="0" smtClean="0"/>
              <a:t> et et </a:t>
            </a:r>
            <a:r>
              <a:rPr lang="en-US" dirty="0" err="1" smtClean="0"/>
              <a:t>harciatus</a:t>
            </a:r>
            <a:endParaRPr lang="en-US" dirty="0" smtClean="0"/>
          </a:p>
          <a:p>
            <a:pPr lvl="0"/>
            <a:r>
              <a:rPr lang="en-US" dirty="0" err="1" smtClean="0"/>
              <a:t>Giatumque</a:t>
            </a:r>
            <a:r>
              <a:rPr lang="en-US" dirty="0" smtClean="0"/>
              <a:t> ides min </a:t>
            </a:r>
            <a:r>
              <a:rPr lang="en-US" dirty="0" err="1" smtClean="0"/>
              <a:t>pra</a:t>
            </a:r>
            <a:r>
              <a:rPr lang="en-US" dirty="0" smtClean="0"/>
              <a:t> </a:t>
            </a:r>
            <a:r>
              <a:rPr lang="en-US" dirty="0" err="1" smtClean="0"/>
              <a:t>quaspellanis</a:t>
            </a:r>
            <a:r>
              <a:rPr lang="en-US" dirty="0" smtClean="0"/>
              <a:t> </a:t>
            </a:r>
            <a:r>
              <a:rPr lang="en-US" dirty="0" err="1" smtClean="0"/>
              <a:t>es</a:t>
            </a:r>
            <a:r>
              <a:rPr lang="en-US" dirty="0" smtClean="0"/>
              <a:t> ea </a:t>
            </a:r>
            <a:r>
              <a:rPr lang="en-US" dirty="0" err="1" smtClean="0"/>
              <a:t>voluptat</a:t>
            </a:r>
            <a:r>
              <a:rPr lang="en-US" dirty="0" smtClean="0"/>
              <a:t> </a:t>
            </a:r>
            <a:r>
              <a:rPr lang="en-US" dirty="0" err="1" smtClean="0"/>
              <a:t>perspis</a:t>
            </a:r>
            <a:r>
              <a:rPr lang="en-US" dirty="0" smtClean="0"/>
              <a:t> </a:t>
            </a:r>
            <a:r>
              <a:rPr lang="en-US" dirty="0" err="1" smtClean="0"/>
              <a:t>velit</a:t>
            </a:r>
            <a:r>
              <a:rPr lang="en-US" dirty="0" smtClean="0"/>
              <a:t> as </a:t>
            </a:r>
            <a:r>
              <a:rPr lang="en-US" dirty="0" err="1" smtClean="0"/>
              <a:t>ut</a:t>
            </a:r>
            <a:r>
              <a:rPr lang="en-US" dirty="0" smtClean="0"/>
              <a:t> ea se a </a:t>
            </a:r>
            <a:r>
              <a:rPr lang="en-US" dirty="0" err="1" smtClean="0"/>
              <a:t>que</a:t>
            </a:r>
            <a:endParaRPr lang="en-US" dirty="0" smtClean="0"/>
          </a:p>
        </p:txBody>
      </p:sp>
      <p:sp>
        <p:nvSpPr>
          <p:cNvPr id="19" name="Text Placeholder 12"/>
          <p:cNvSpPr>
            <a:spLocks noGrp="1"/>
          </p:cNvSpPr>
          <p:nvPr>
            <p:ph type="body" sz="quarter" idx="16" hasCustomPrompt="1"/>
          </p:nvPr>
        </p:nvSpPr>
        <p:spPr>
          <a:xfrm>
            <a:off x="701529" y="2146883"/>
            <a:ext cx="2290762" cy="529409"/>
          </a:xfrm>
        </p:spPr>
        <p:txBody>
          <a:bodyPr tIns="27432" bIns="0" anchor="ctr" anchorCtr="0">
            <a:normAutofit/>
          </a:bodyPr>
          <a:lstStyle>
            <a:lvl1pPr marL="0" indent="0">
              <a:spcBef>
                <a:spcPts val="0"/>
              </a:spcBef>
              <a:buFontTx/>
              <a:buNone/>
              <a:defRPr sz="1000" b="1" baseline="0">
                <a:solidFill>
                  <a:srgbClr val="000000"/>
                </a:solidFill>
              </a:defRPr>
            </a:lvl1pPr>
          </a:lstStyle>
          <a:p>
            <a:pPr lvl="0"/>
            <a:r>
              <a:rPr lang="en-US" dirty="0" smtClean="0"/>
              <a:t>Specific Focus Areas</a:t>
            </a:r>
          </a:p>
        </p:txBody>
      </p:sp>
      <p:sp>
        <p:nvSpPr>
          <p:cNvPr id="20" name="Text Placeholder 12"/>
          <p:cNvSpPr>
            <a:spLocks noGrp="1"/>
          </p:cNvSpPr>
          <p:nvPr>
            <p:ph type="body" sz="quarter" idx="17" hasCustomPrompt="1"/>
          </p:nvPr>
        </p:nvSpPr>
        <p:spPr>
          <a:xfrm>
            <a:off x="3230259" y="2139091"/>
            <a:ext cx="5748712" cy="529409"/>
          </a:xfrm>
        </p:spPr>
        <p:txBody>
          <a:bodyPr tIns="0" bIns="0" anchor="ctr" anchorCtr="0">
            <a:normAutofit/>
          </a:bodyPr>
          <a:lstStyle>
            <a:lvl1pPr marL="192024" indent="-192024">
              <a:spcBef>
                <a:spcPts val="0"/>
              </a:spcBef>
              <a:spcAft>
                <a:spcPts val="400"/>
              </a:spcAft>
              <a:buClr>
                <a:srgbClr val="DA291C"/>
              </a:buClr>
              <a:buSzPct val="80000"/>
              <a:buFont typeface="Wingdings" charset="2"/>
              <a:buChar char="u"/>
              <a:defRPr sz="1020" b="0" baseline="0">
                <a:solidFill>
                  <a:srgbClr val="000000"/>
                </a:solidFill>
              </a:defRPr>
            </a:lvl1pPr>
          </a:lstStyle>
          <a:p>
            <a:pPr lvl="0"/>
            <a:r>
              <a:rPr lang="en-US" dirty="0" err="1" smtClean="0"/>
              <a:t>Xim</a:t>
            </a:r>
            <a:r>
              <a:rPr lang="en-US" dirty="0" smtClean="0"/>
              <a:t> quo </a:t>
            </a:r>
            <a:r>
              <a:rPr lang="en-US" dirty="0" err="1" smtClean="0"/>
              <a:t>ipsanducit</a:t>
            </a:r>
            <a:r>
              <a:rPr lang="en-US" dirty="0" smtClean="0"/>
              <a:t> </a:t>
            </a:r>
            <a:r>
              <a:rPr lang="en-US" dirty="0" err="1" smtClean="0"/>
              <a:t>fugitatet</a:t>
            </a:r>
            <a:r>
              <a:rPr lang="en-US" dirty="0" smtClean="0"/>
              <a:t> </a:t>
            </a:r>
            <a:r>
              <a:rPr lang="en-US" dirty="0" err="1" smtClean="0"/>
              <a:t>Dae</a:t>
            </a:r>
            <a:r>
              <a:rPr lang="en-US" dirty="0" smtClean="0"/>
              <a:t> </a:t>
            </a:r>
            <a:r>
              <a:rPr lang="en-US" dirty="0" err="1" smtClean="0"/>
              <a:t>corerest</a:t>
            </a:r>
            <a:r>
              <a:rPr lang="en-US" dirty="0" smtClean="0"/>
              <a:t>, </a:t>
            </a:r>
            <a:r>
              <a:rPr lang="en-US" dirty="0" err="1" smtClean="0"/>
              <a:t>idello</a:t>
            </a:r>
            <a:r>
              <a:rPr lang="en-US" dirty="0" smtClean="0"/>
              <a:t> </a:t>
            </a:r>
            <a:r>
              <a:rPr lang="en-US" dirty="0" err="1" smtClean="0"/>
              <a:t>incim</a:t>
            </a:r>
            <a:r>
              <a:rPr lang="en-US" dirty="0" smtClean="0"/>
              <a:t> et et </a:t>
            </a:r>
            <a:r>
              <a:rPr lang="en-US" dirty="0" err="1" smtClean="0"/>
              <a:t>harciatus</a:t>
            </a:r>
            <a:endParaRPr lang="en-US" dirty="0" smtClean="0"/>
          </a:p>
          <a:p>
            <a:pPr lvl="0"/>
            <a:r>
              <a:rPr lang="en-US" dirty="0" err="1" smtClean="0"/>
              <a:t>Giatumque</a:t>
            </a:r>
            <a:r>
              <a:rPr lang="en-US" dirty="0" smtClean="0"/>
              <a:t> ides min </a:t>
            </a:r>
            <a:r>
              <a:rPr lang="en-US" dirty="0" err="1" smtClean="0"/>
              <a:t>pra</a:t>
            </a:r>
            <a:r>
              <a:rPr lang="en-US" dirty="0" smtClean="0"/>
              <a:t> </a:t>
            </a:r>
            <a:r>
              <a:rPr lang="en-US" dirty="0" err="1" smtClean="0"/>
              <a:t>quaspellanis</a:t>
            </a:r>
            <a:r>
              <a:rPr lang="en-US" dirty="0" smtClean="0"/>
              <a:t> </a:t>
            </a:r>
            <a:r>
              <a:rPr lang="en-US" dirty="0" err="1" smtClean="0"/>
              <a:t>es</a:t>
            </a:r>
            <a:r>
              <a:rPr lang="en-US" dirty="0" smtClean="0"/>
              <a:t> ea </a:t>
            </a:r>
            <a:r>
              <a:rPr lang="en-US" dirty="0" err="1" smtClean="0"/>
              <a:t>voluptat</a:t>
            </a:r>
            <a:r>
              <a:rPr lang="en-US" dirty="0" smtClean="0"/>
              <a:t> </a:t>
            </a:r>
            <a:r>
              <a:rPr lang="en-US" dirty="0" err="1" smtClean="0"/>
              <a:t>perspis</a:t>
            </a:r>
            <a:r>
              <a:rPr lang="en-US" dirty="0" smtClean="0"/>
              <a:t> </a:t>
            </a:r>
            <a:r>
              <a:rPr lang="en-US" dirty="0" err="1" smtClean="0"/>
              <a:t>velit</a:t>
            </a:r>
            <a:r>
              <a:rPr lang="en-US" dirty="0" smtClean="0"/>
              <a:t> as </a:t>
            </a:r>
            <a:r>
              <a:rPr lang="en-US" dirty="0" err="1" smtClean="0"/>
              <a:t>ut</a:t>
            </a:r>
            <a:r>
              <a:rPr lang="en-US" dirty="0" smtClean="0"/>
              <a:t> ea se a </a:t>
            </a:r>
            <a:r>
              <a:rPr lang="en-US" dirty="0" err="1" smtClean="0"/>
              <a:t>que</a:t>
            </a:r>
            <a:endParaRPr lang="en-US" dirty="0" smtClean="0"/>
          </a:p>
        </p:txBody>
      </p:sp>
      <p:sp>
        <p:nvSpPr>
          <p:cNvPr id="23" name="Text Placeholder 12"/>
          <p:cNvSpPr>
            <a:spLocks noGrp="1"/>
          </p:cNvSpPr>
          <p:nvPr>
            <p:ph type="body" sz="quarter" idx="18" hasCustomPrompt="1"/>
          </p:nvPr>
        </p:nvSpPr>
        <p:spPr>
          <a:xfrm>
            <a:off x="701529" y="2684511"/>
            <a:ext cx="2290762" cy="529409"/>
          </a:xfrm>
        </p:spPr>
        <p:txBody>
          <a:bodyPr tIns="27432" bIns="0" anchor="ctr" anchorCtr="0">
            <a:normAutofit/>
          </a:bodyPr>
          <a:lstStyle>
            <a:lvl1pPr marL="0" indent="0">
              <a:spcBef>
                <a:spcPts val="0"/>
              </a:spcBef>
              <a:buFontTx/>
              <a:buNone/>
              <a:defRPr sz="1000" b="1" baseline="0">
                <a:solidFill>
                  <a:srgbClr val="000000"/>
                </a:solidFill>
              </a:defRPr>
            </a:lvl1pPr>
          </a:lstStyle>
          <a:p>
            <a:pPr lvl="0"/>
            <a:r>
              <a:rPr lang="en-US" dirty="0" smtClean="0"/>
              <a:t>IT Management</a:t>
            </a:r>
          </a:p>
        </p:txBody>
      </p:sp>
      <p:sp>
        <p:nvSpPr>
          <p:cNvPr id="24" name="Text Placeholder 12"/>
          <p:cNvSpPr>
            <a:spLocks noGrp="1"/>
          </p:cNvSpPr>
          <p:nvPr>
            <p:ph type="body" sz="quarter" idx="19" hasCustomPrompt="1"/>
          </p:nvPr>
        </p:nvSpPr>
        <p:spPr>
          <a:xfrm>
            <a:off x="3230259" y="2676719"/>
            <a:ext cx="5748712" cy="529409"/>
          </a:xfrm>
        </p:spPr>
        <p:txBody>
          <a:bodyPr tIns="0" bIns="0" anchor="ctr" anchorCtr="0">
            <a:normAutofit/>
          </a:bodyPr>
          <a:lstStyle>
            <a:lvl1pPr marL="192024" indent="-192024">
              <a:spcBef>
                <a:spcPts val="0"/>
              </a:spcBef>
              <a:spcAft>
                <a:spcPts val="400"/>
              </a:spcAft>
              <a:buClr>
                <a:srgbClr val="DA291C"/>
              </a:buClr>
              <a:buSzPct val="80000"/>
              <a:buFont typeface="Wingdings" charset="2"/>
              <a:buChar char="u"/>
              <a:defRPr sz="1020" b="0" baseline="0">
                <a:solidFill>
                  <a:srgbClr val="000000"/>
                </a:solidFill>
              </a:defRPr>
            </a:lvl1pPr>
          </a:lstStyle>
          <a:p>
            <a:pPr lvl="0"/>
            <a:r>
              <a:rPr lang="en-US" dirty="0" err="1" smtClean="0"/>
              <a:t>Xim</a:t>
            </a:r>
            <a:r>
              <a:rPr lang="en-US" dirty="0" smtClean="0"/>
              <a:t> quo </a:t>
            </a:r>
            <a:r>
              <a:rPr lang="en-US" dirty="0" err="1" smtClean="0"/>
              <a:t>ipsanducit</a:t>
            </a:r>
            <a:r>
              <a:rPr lang="en-US" dirty="0" smtClean="0"/>
              <a:t> </a:t>
            </a:r>
            <a:r>
              <a:rPr lang="en-US" dirty="0" err="1" smtClean="0"/>
              <a:t>fugitatet</a:t>
            </a:r>
            <a:r>
              <a:rPr lang="en-US" dirty="0" smtClean="0"/>
              <a:t> </a:t>
            </a:r>
            <a:r>
              <a:rPr lang="en-US" dirty="0" err="1" smtClean="0"/>
              <a:t>Dae</a:t>
            </a:r>
            <a:r>
              <a:rPr lang="en-US" dirty="0" smtClean="0"/>
              <a:t> </a:t>
            </a:r>
            <a:r>
              <a:rPr lang="en-US" dirty="0" err="1" smtClean="0"/>
              <a:t>corerest</a:t>
            </a:r>
            <a:r>
              <a:rPr lang="en-US" dirty="0" smtClean="0"/>
              <a:t>, </a:t>
            </a:r>
            <a:r>
              <a:rPr lang="en-US" dirty="0" err="1" smtClean="0"/>
              <a:t>idello</a:t>
            </a:r>
            <a:r>
              <a:rPr lang="en-US" dirty="0" smtClean="0"/>
              <a:t> </a:t>
            </a:r>
            <a:r>
              <a:rPr lang="en-US" dirty="0" err="1" smtClean="0"/>
              <a:t>incim</a:t>
            </a:r>
            <a:r>
              <a:rPr lang="en-US" dirty="0" smtClean="0"/>
              <a:t> et et </a:t>
            </a:r>
            <a:r>
              <a:rPr lang="en-US" dirty="0" err="1" smtClean="0"/>
              <a:t>harciatus</a:t>
            </a:r>
            <a:endParaRPr lang="en-US" dirty="0" smtClean="0"/>
          </a:p>
          <a:p>
            <a:pPr lvl="0"/>
            <a:r>
              <a:rPr lang="en-US" dirty="0" err="1" smtClean="0"/>
              <a:t>Giatumque</a:t>
            </a:r>
            <a:r>
              <a:rPr lang="en-US" dirty="0" smtClean="0"/>
              <a:t> ides min </a:t>
            </a:r>
            <a:r>
              <a:rPr lang="en-US" dirty="0" err="1" smtClean="0"/>
              <a:t>pra</a:t>
            </a:r>
            <a:r>
              <a:rPr lang="en-US" dirty="0" smtClean="0"/>
              <a:t> </a:t>
            </a:r>
            <a:r>
              <a:rPr lang="en-US" dirty="0" err="1" smtClean="0"/>
              <a:t>quaspellanis</a:t>
            </a:r>
            <a:r>
              <a:rPr lang="en-US" dirty="0" smtClean="0"/>
              <a:t> </a:t>
            </a:r>
            <a:r>
              <a:rPr lang="en-US" dirty="0" err="1" smtClean="0"/>
              <a:t>es</a:t>
            </a:r>
            <a:r>
              <a:rPr lang="en-US" dirty="0" smtClean="0"/>
              <a:t> ea </a:t>
            </a:r>
            <a:r>
              <a:rPr lang="en-US" dirty="0" err="1" smtClean="0"/>
              <a:t>voluptat</a:t>
            </a:r>
            <a:r>
              <a:rPr lang="en-US" dirty="0" smtClean="0"/>
              <a:t> </a:t>
            </a:r>
            <a:r>
              <a:rPr lang="en-US" dirty="0" err="1" smtClean="0"/>
              <a:t>perspis</a:t>
            </a:r>
            <a:r>
              <a:rPr lang="en-US" dirty="0" smtClean="0"/>
              <a:t> </a:t>
            </a:r>
            <a:r>
              <a:rPr lang="en-US" dirty="0" err="1" smtClean="0"/>
              <a:t>velit</a:t>
            </a:r>
            <a:r>
              <a:rPr lang="en-US" dirty="0" smtClean="0"/>
              <a:t> as </a:t>
            </a:r>
            <a:r>
              <a:rPr lang="en-US" dirty="0" err="1" smtClean="0"/>
              <a:t>ut</a:t>
            </a:r>
            <a:r>
              <a:rPr lang="en-US" dirty="0" smtClean="0"/>
              <a:t> ea se a </a:t>
            </a:r>
            <a:r>
              <a:rPr lang="en-US" dirty="0" err="1" smtClean="0"/>
              <a:t>que</a:t>
            </a:r>
            <a:endParaRPr lang="en-US" dirty="0" smtClean="0"/>
          </a:p>
        </p:txBody>
      </p:sp>
      <p:sp>
        <p:nvSpPr>
          <p:cNvPr id="28" name="Text Placeholder 12"/>
          <p:cNvSpPr>
            <a:spLocks noGrp="1"/>
          </p:cNvSpPr>
          <p:nvPr>
            <p:ph type="body" sz="quarter" idx="20" hasCustomPrompt="1"/>
          </p:nvPr>
        </p:nvSpPr>
        <p:spPr>
          <a:xfrm>
            <a:off x="701529" y="3206128"/>
            <a:ext cx="2290762" cy="529409"/>
          </a:xfrm>
        </p:spPr>
        <p:txBody>
          <a:bodyPr tIns="27432" bIns="0" anchor="ctr" anchorCtr="0">
            <a:normAutofit/>
          </a:bodyPr>
          <a:lstStyle>
            <a:lvl1pPr marL="0" indent="0">
              <a:spcBef>
                <a:spcPts val="0"/>
              </a:spcBef>
              <a:buFontTx/>
              <a:buNone/>
              <a:defRPr sz="1000" b="1" baseline="0">
                <a:solidFill>
                  <a:srgbClr val="000000"/>
                </a:solidFill>
              </a:defRPr>
            </a:lvl1pPr>
          </a:lstStyle>
          <a:p>
            <a:pPr lvl="0"/>
            <a:r>
              <a:rPr lang="en-US" dirty="0" smtClean="0"/>
              <a:t>Systems/Architecture</a:t>
            </a:r>
          </a:p>
        </p:txBody>
      </p:sp>
      <p:sp>
        <p:nvSpPr>
          <p:cNvPr id="29" name="Text Placeholder 12"/>
          <p:cNvSpPr>
            <a:spLocks noGrp="1"/>
          </p:cNvSpPr>
          <p:nvPr>
            <p:ph type="body" sz="quarter" idx="21" hasCustomPrompt="1"/>
          </p:nvPr>
        </p:nvSpPr>
        <p:spPr>
          <a:xfrm>
            <a:off x="3230259" y="3198336"/>
            <a:ext cx="5748712" cy="529409"/>
          </a:xfrm>
        </p:spPr>
        <p:txBody>
          <a:bodyPr tIns="0" bIns="0" anchor="ctr" anchorCtr="0">
            <a:normAutofit/>
          </a:bodyPr>
          <a:lstStyle>
            <a:lvl1pPr marL="192024" indent="-192024">
              <a:spcBef>
                <a:spcPts val="0"/>
              </a:spcBef>
              <a:spcAft>
                <a:spcPts val="400"/>
              </a:spcAft>
              <a:buClr>
                <a:srgbClr val="DA291C"/>
              </a:buClr>
              <a:buSzPct val="80000"/>
              <a:buFont typeface="Wingdings" charset="2"/>
              <a:buChar char="u"/>
              <a:defRPr sz="1020" b="0" baseline="0">
                <a:solidFill>
                  <a:srgbClr val="000000"/>
                </a:solidFill>
              </a:defRPr>
            </a:lvl1pPr>
          </a:lstStyle>
          <a:p>
            <a:pPr lvl="0"/>
            <a:r>
              <a:rPr lang="en-US" dirty="0" err="1" smtClean="0"/>
              <a:t>Xim</a:t>
            </a:r>
            <a:r>
              <a:rPr lang="en-US" dirty="0" smtClean="0"/>
              <a:t> quo </a:t>
            </a:r>
            <a:r>
              <a:rPr lang="en-US" dirty="0" err="1" smtClean="0"/>
              <a:t>ipsanducit</a:t>
            </a:r>
            <a:r>
              <a:rPr lang="en-US" dirty="0" smtClean="0"/>
              <a:t> </a:t>
            </a:r>
            <a:r>
              <a:rPr lang="en-US" dirty="0" err="1" smtClean="0"/>
              <a:t>fugitatet</a:t>
            </a:r>
            <a:r>
              <a:rPr lang="en-US" dirty="0" smtClean="0"/>
              <a:t> </a:t>
            </a:r>
            <a:r>
              <a:rPr lang="en-US" dirty="0" err="1" smtClean="0"/>
              <a:t>Dae</a:t>
            </a:r>
            <a:r>
              <a:rPr lang="en-US" dirty="0" smtClean="0"/>
              <a:t> </a:t>
            </a:r>
            <a:r>
              <a:rPr lang="en-US" dirty="0" err="1" smtClean="0"/>
              <a:t>corerest</a:t>
            </a:r>
            <a:r>
              <a:rPr lang="en-US" dirty="0" smtClean="0"/>
              <a:t>, </a:t>
            </a:r>
            <a:r>
              <a:rPr lang="en-US" dirty="0" err="1" smtClean="0"/>
              <a:t>idello</a:t>
            </a:r>
            <a:r>
              <a:rPr lang="en-US" dirty="0" smtClean="0"/>
              <a:t> </a:t>
            </a:r>
            <a:r>
              <a:rPr lang="en-US" dirty="0" err="1" smtClean="0"/>
              <a:t>incim</a:t>
            </a:r>
            <a:r>
              <a:rPr lang="en-US" dirty="0" smtClean="0"/>
              <a:t> et et </a:t>
            </a:r>
            <a:r>
              <a:rPr lang="en-US" dirty="0" err="1" smtClean="0"/>
              <a:t>harciatus</a:t>
            </a:r>
            <a:endParaRPr lang="en-US" dirty="0" smtClean="0"/>
          </a:p>
          <a:p>
            <a:pPr lvl="0"/>
            <a:r>
              <a:rPr lang="en-US" dirty="0" err="1" smtClean="0"/>
              <a:t>Giatumque</a:t>
            </a:r>
            <a:r>
              <a:rPr lang="en-US" dirty="0" smtClean="0"/>
              <a:t> ides min </a:t>
            </a:r>
            <a:r>
              <a:rPr lang="en-US" dirty="0" err="1" smtClean="0"/>
              <a:t>pra</a:t>
            </a:r>
            <a:r>
              <a:rPr lang="en-US" dirty="0" smtClean="0"/>
              <a:t> </a:t>
            </a:r>
            <a:r>
              <a:rPr lang="en-US" dirty="0" err="1" smtClean="0"/>
              <a:t>quaspellanis</a:t>
            </a:r>
            <a:r>
              <a:rPr lang="en-US" dirty="0" smtClean="0"/>
              <a:t> </a:t>
            </a:r>
            <a:r>
              <a:rPr lang="en-US" dirty="0" err="1" smtClean="0"/>
              <a:t>es</a:t>
            </a:r>
            <a:r>
              <a:rPr lang="en-US" dirty="0" smtClean="0"/>
              <a:t> ea </a:t>
            </a:r>
            <a:r>
              <a:rPr lang="en-US" dirty="0" err="1" smtClean="0"/>
              <a:t>voluptat</a:t>
            </a:r>
            <a:r>
              <a:rPr lang="en-US" dirty="0" smtClean="0"/>
              <a:t> </a:t>
            </a:r>
            <a:r>
              <a:rPr lang="en-US" dirty="0" err="1" smtClean="0"/>
              <a:t>perspis</a:t>
            </a:r>
            <a:r>
              <a:rPr lang="en-US" dirty="0" smtClean="0"/>
              <a:t> </a:t>
            </a:r>
            <a:r>
              <a:rPr lang="en-US" dirty="0" err="1" smtClean="0"/>
              <a:t>velit</a:t>
            </a:r>
            <a:r>
              <a:rPr lang="en-US" dirty="0" smtClean="0"/>
              <a:t> as </a:t>
            </a:r>
            <a:r>
              <a:rPr lang="en-US" dirty="0" err="1" smtClean="0"/>
              <a:t>ut</a:t>
            </a:r>
            <a:r>
              <a:rPr lang="en-US" dirty="0" smtClean="0"/>
              <a:t> ea se a </a:t>
            </a:r>
            <a:r>
              <a:rPr lang="en-US" dirty="0" err="1" smtClean="0"/>
              <a:t>que</a:t>
            </a:r>
            <a:endParaRPr lang="en-US" dirty="0" smtClean="0"/>
          </a:p>
        </p:txBody>
      </p:sp>
      <p:sp>
        <p:nvSpPr>
          <p:cNvPr id="31" name="Text Placeholder 12"/>
          <p:cNvSpPr>
            <a:spLocks noGrp="1"/>
          </p:cNvSpPr>
          <p:nvPr>
            <p:ph type="body" sz="quarter" idx="22" hasCustomPrompt="1"/>
          </p:nvPr>
        </p:nvSpPr>
        <p:spPr>
          <a:xfrm>
            <a:off x="701529" y="3743756"/>
            <a:ext cx="2290762" cy="529409"/>
          </a:xfrm>
        </p:spPr>
        <p:txBody>
          <a:bodyPr tIns="27432" bIns="0" anchor="ctr" anchorCtr="0">
            <a:normAutofit/>
          </a:bodyPr>
          <a:lstStyle>
            <a:lvl1pPr marL="0" indent="0">
              <a:spcBef>
                <a:spcPts val="0"/>
              </a:spcBef>
              <a:buFontTx/>
              <a:buNone/>
              <a:defRPr sz="1000" b="1" baseline="0">
                <a:solidFill>
                  <a:srgbClr val="000000"/>
                </a:solidFill>
              </a:defRPr>
            </a:lvl1pPr>
          </a:lstStyle>
          <a:p>
            <a:pPr lvl="0"/>
            <a:r>
              <a:rPr lang="en-US" dirty="0" smtClean="0"/>
              <a:t>Level of Effort</a:t>
            </a:r>
          </a:p>
        </p:txBody>
      </p:sp>
      <p:sp>
        <p:nvSpPr>
          <p:cNvPr id="32" name="Text Placeholder 12"/>
          <p:cNvSpPr>
            <a:spLocks noGrp="1"/>
          </p:cNvSpPr>
          <p:nvPr>
            <p:ph type="body" sz="quarter" idx="23" hasCustomPrompt="1"/>
          </p:nvPr>
        </p:nvSpPr>
        <p:spPr>
          <a:xfrm>
            <a:off x="3230259" y="3735964"/>
            <a:ext cx="5748712" cy="529409"/>
          </a:xfrm>
        </p:spPr>
        <p:txBody>
          <a:bodyPr tIns="0" bIns="0" anchor="ctr" anchorCtr="0">
            <a:normAutofit/>
          </a:bodyPr>
          <a:lstStyle>
            <a:lvl1pPr marL="192024" indent="-192024">
              <a:spcBef>
                <a:spcPts val="0"/>
              </a:spcBef>
              <a:spcAft>
                <a:spcPts val="400"/>
              </a:spcAft>
              <a:buClr>
                <a:srgbClr val="DA291C"/>
              </a:buClr>
              <a:buSzPct val="80000"/>
              <a:buFont typeface="Wingdings" charset="2"/>
              <a:buChar char="u"/>
              <a:defRPr sz="1020" b="0" baseline="0">
                <a:solidFill>
                  <a:srgbClr val="000000"/>
                </a:solidFill>
              </a:defRPr>
            </a:lvl1pPr>
          </a:lstStyle>
          <a:p>
            <a:pPr lvl="0"/>
            <a:r>
              <a:rPr lang="en-US" dirty="0" err="1" smtClean="0"/>
              <a:t>Xim</a:t>
            </a:r>
            <a:r>
              <a:rPr lang="en-US" dirty="0" smtClean="0"/>
              <a:t> quo </a:t>
            </a:r>
            <a:r>
              <a:rPr lang="en-US" dirty="0" err="1" smtClean="0"/>
              <a:t>ipsanducit</a:t>
            </a:r>
            <a:r>
              <a:rPr lang="en-US" dirty="0" smtClean="0"/>
              <a:t> </a:t>
            </a:r>
            <a:r>
              <a:rPr lang="en-US" dirty="0" err="1" smtClean="0"/>
              <a:t>fugitatet</a:t>
            </a:r>
            <a:r>
              <a:rPr lang="en-US" dirty="0" smtClean="0"/>
              <a:t> </a:t>
            </a:r>
            <a:r>
              <a:rPr lang="en-US" dirty="0" err="1" smtClean="0"/>
              <a:t>Dae</a:t>
            </a:r>
            <a:r>
              <a:rPr lang="en-US" dirty="0" smtClean="0"/>
              <a:t> </a:t>
            </a:r>
            <a:r>
              <a:rPr lang="en-US" dirty="0" err="1" smtClean="0"/>
              <a:t>corerest</a:t>
            </a:r>
            <a:r>
              <a:rPr lang="en-US" dirty="0" smtClean="0"/>
              <a:t>, </a:t>
            </a:r>
            <a:r>
              <a:rPr lang="en-US" dirty="0" err="1" smtClean="0"/>
              <a:t>idello</a:t>
            </a:r>
            <a:r>
              <a:rPr lang="en-US" dirty="0" smtClean="0"/>
              <a:t> </a:t>
            </a:r>
            <a:r>
              <a:rPr lang="en-US" dirty="0" err="1" smtClean="0"/>
              <a:t>incim</a:t>
            </a:r>
            <a:r>
              <a:rPr lang="en-US" dirty="0" smtClean="0"/>
              <a:t> et et </a:t>
            </a:r>
            <a:r>
              <a:rPr lang="en-US" dirty="0" err="1" smtClean="0"/>
              <a:t>harciatus</a:t>
            </a:r>
            <a:endParaRPr lang="en-US" dirty="0" smtClean="0"/>
          </a:p>
          <a:p>
            <a:pPr lvl="0"/>
            <a:r>
              <a:rPr lang="en-US" dirty="0" err="1" smtClean="0"/>
              <a:t>Giatumque</a:t>
            </a:r>
            <a:r>
              <a:rPr lang="en-US" dirty="0" smtClean="0"/>
              <a:t> ides min </a:t>
            </a:r>
            <a:r>
              <a:rPr lang="en-US" dirty="0" err="1" smtClean="0"/>
              <a:t>pra</a:t>
            </a:r>
            <a:r>
              <a:rPr lang="en-US" dirty="0" smtClean="0"/>
              <a:t> </a:t>
            </a:r>
            <a:r>
              <a:rPr lang="en-US" dirty="0" err="1" smtClean="0"/>
              <a:t>quaspellanis</a:t>
            </a:r>
            <a:r>
              <a:rPr lang="en-US" dirty="0" smtClean="0"/>
              <a:t> </a:t>
            </a:r>
            <a:r>
              <a:rPr lang="en-US" dirty="0" err="1" smtClean="0"/>
              <a:t>es</a:t>
            </a:r>
            <a:r>
              <a:rPr lang="en-US" dirty="0" smtClean="0"/>
              <a:t> ea </a:t>
            </a:r>
            <a:r>
              <a:rPr lang="en-US" dirty="0" err="1" smtClean="0"/>
              <a:t>voluptat</a:t>
            </a:r>
            <a:r>
              <a:rPr lang="en-US" dirty="0" smtClean="0"/>
              <a:t> </a:t>
            </a:r>
            <a:r>
              <a:rPr lang="en-US" dirty="0" err="1" smtClean="0"/>
              <a:t>perspis</a:t>
            </a:r>
            <a:r>
              <a:rPr lang="en-US" dirty="0" smtClean="0"/>
              <a:t> </a:t>
            </a:r>
            <a:r>
              <a:rPr lang="en-US" dirty="0" err="1" smtClean="0"/>
              <a:t>velit</a:t>
            </a:r>
            <a:r>
              <a:rPr lang="en-US" dirty="0" smtClean="0"/>
              <a:t> as </a:t>
            </a:r>
            <a:r>
              <a:rPr lang="en-US" dirty="0" err="1" smtClean="0"/>
              <a:t>ut</a:t>
            </a:r>
            <a:r>
              <a:rPr lang="en-US" dirty="0" smtClean="0"/>
              <a:t> ea se a </a:t>
            </a:r>
            <a:r>
              <a:rPr lang="en-US" dirty="0" err="1" smtClean="0"/>
              <a:t>que</a:t>
            </a:r>
            <a:endParaRPr lang="en-US" dirty="0" smtClean="0"/>
          </a:p>
        </p:txBody>
      </p:sp>
      <p:sp>
        <p:nvSpPr>
          <p:cNvPr id="33" name="Text Placeholder 12"/>
          <p:cNvSpPr>
            <a:spLocks noGrp="1"/>
          </p:cNvSpPr>
          <p:nvPr>
            <p:ph type="body" sz="quarter" idx="24" hasCustomPrompt="1"/>
          </p:nvPr>
        </p:nvSpPr>
        <p:spPr>
          <a:xfrm>
            <a:off x="701529" y="4265373"/>
            <a:ext cx="2290762" cy="529409"/>
          </a:xfrm>
        </p:spPr>
        <p:txBody>
          <a:bodyPr tIns="27432" bIns="0" anchor="ctr" anchorCtr="0">
            <a:normAutofit/>
          </a:bodyPr>
          <a:lstStyle>
            <a:lvl1pPr marL="0" indent="0">
              <a:spcBef>
                <a:spcPts val="0"/>
              </a:spcBef>
              <a:buFontTx/>
              <a:buNone/>
              <a:defRPr sz="1000" b="1" baseline="0">
                <a:solidFill>
                  <a:srgbClr val="000000"/>
                </a:solidFill>
              </a:defRPr>
            </a:lvl1pPr>
          </a:lstStyle>
          <a:p>
            <a:pPr lvl="0"/>
            <a:r>
              <a:rPr lang="en-US" dirty="0" smtClean="0"/>
              <a:t>Land Mines or Successes</a:t>
            </a:r>
          </a:p>
        </p:txBody>
      </p:sp>
      <p:sp>
        <p:nvSpPr>
          <p:cNvPr id="34" name="Text Placeholder 12"/>
          <p:cNvSpPr>
            <a:spLocks noGrp="1"/>
          </p:cNvSpPr>
          <p:nvPr>
            <p:ph type="body" sz="quarter" idx="25" hasCustomPrompt="1"/>
          </p:nvPr>
        </p:nvSpPr>
        <p:spPr>
          <a:xfrm>
            <a:off x="3230259" y="4257581"/>
            <a:ext cx="5748712" cy="529409"/>
          </a:xfrm>
        </p:spPr>
        <p:txBody>
          <a:bodyPr tIns="0" bIns="0" anchor="ctr" anchorCtr="0">
            <a:normAutofit/>
          </a:bodyPr>
          <a:lstStyle>
            <a:lvl1pPr marL="192024" indent="-192024">
              <a:spcBef>
                <a:spcPts val="0"/>
              </a:spcBef>
              <a:spcAft>
                <a:spcPts val="400"/>
              </a:spcAft>
              <a:buClr>
                <a:srgbClr val="DA291C"/>
              </a:buClr>
              <a:buSzPct val="80000"/>
              <a:buFont typeface="Wingdings" charset="2"/>
              <a:buChar char="u"/>
              <a:defRPr sz="1020" b="0" baseline="0">
                <a:solidFill>
                  <a:srgbClr val="000000"/>
                </a:solidFill>
              </a:defRPr>
            </a:lvl1pPr>
          </a:lstStyle>
          <a:p>
            <a:pPr lvl="0"/>
            <a:r>
              <a:rPr lang="en-US" dirty="0" err="1" smtClean="0"/>
              <a:t>Xim</a:t>
            </a:r>
            <a:r>
              <a:rPr lang="en-US" dirty="0" smtClean="0"/>
              <a:t> quo </a:t>
            </a:r>
            <a:r>
              <a:rPr lang="en-US" dirty="0" err="1" smtClean="0"/>
              <a:t>ipsanducit</a:t>
            </a:r>
            <a:r>
              <a:rPr lang="en-US" dirty="0" smtClean="0"/>
              <a:t> </a:t>
            </a:r>
            <a:r>
              <a:rPr lang="en-US" dirty="0" err="1" smtClean="0"/>
              <a:t>fugitatet</a:t>
            </a:r>
            <a:r>
              <a:rPr lang="en-US" dirty="0" smtClean="0"/>
              <a:t> </a:t>
            </a:r>
            <a:r>
              <a:rPr lang="en-US" dirty="0" err="1" smtClean="0"/>
              <a:t>Dae</a:t>
            </a:r>
            <a:r>
              <a:rPr lang="en-US" dirty="0" smtClean="0"/>
              <a:t> </a:t>
            </a:r>
            <a:r>
              <a:rPr lang="en-US" dirty="0" err="1" smtClean="0"/>
              <a:t>corerest</a:t>
            </a:r>
            <a:r>
              <a:rPr lang="en-US" dirty="0" smtClean="0"/>
              <a:t>, </a:t>
            </a:r>
            <a:r>
              <a:rPr lang="en-US" dirty="0" err="1" smtClean="0"/>
              <a:t>idello</a:t>
            </a:r>
            <a:r>
              <a:rPr lang="en-US" dirty="0" smtClean="0"/>
              <a:t> </a:t>
            </a:r>
            <a:r>
              <a:rPr lang="en-US" dirty="0" err="1" smtClean="0"/>
              <a:t>incim</a:t>
            </a:r>
            <a:r>
              <a:rPr lang="en-US" dirty="0" smtClean="0"/>
              <a:t> et et </a:t>
            </a:r>
            <a:r>
              <a:rPr lang="en-US" dirty="0" err="1" smtClean="0"/>
              <a:t>harciatus</a:t>
            </a:r>
            <a:endParaRPr lang="en-US" dirty="0" smtClean="0"/>
          </a:p>
          <a:p>
            <a:pPr lvl="0"/>
            <a:r>
              <a:rPr lang="en-US" dirty="0" err="1" smtClean="0"/>
              <a:t>Giatumque</a:t>
            </a:r>
            <a:r>
              <a:rPr lang="en-US" dirty="0" smtClean="0"/>
              <a:t> ides min </a:t>
            </a:r>
            <a:r>
              <a:rPr lang="en-US" dirty="0" err="1" smtClean="0"/>
              <a:t>pra</a:t>
            </a:r>
            <a:r>
              <a:rPr lang="en-US" dirty="0" smtClean="0"/>
              <a:t> </a:t>
            </a:r>
            <a:r>
              <a:rPr lang="en-US" dirty="0" err="1" smtClean="0"/>
              <a:t>quaspellanis</a:t>
            </a:r>
            <a:r>
              <a:rPr lang="en-US" dirty="0" smtClean="0"/>
              <a:t> </a:t>
            </a:r>
            <a:r>
              <a:rPr lang="en-US" dirty="0" err="1" smtClean="0"/>
              <a:t>es</a:t>
            </a:r>
            <a:r>
              <a:rPr lang="en-US" dirty="0" smtClean="0"/>
              <a:t> ea </a:t>
            </a:r>
            <a:r>
              <a:rPr lang="en-US" dirty="0" err="1" smtClean="0"/>
              <a:t>voluptat</a:t>
            </a:r>
            <a:r>
              <a:rPr lang="en-US" dirty="0" smtClean="0"/>
              <a:t> </a:t>
            </a:r>
            <a:r>
              <a:rPr lang="en-US" dirty="0" err="1" smtClean="0"/>
              <a:t>perspis</a:t>
            </a:r>
            <a:r>
              <a:rPr lang="en-US" dirty="0" smtClean="0"/>
              <a:t> </a:t>
            </a:r>
            <a:r>
              <a:rPr lang="en-US" dirty="0" err="1" smtClean="0"/>
              <a:t>velit</a:t>
            </a:r>
            <a:r>
              <a:rPr lang="en-US" dirty="0" smtClean="0"/>
              <a:t> as </a:t>
            </a:r>
            <a:r>
              <a:rPr lang="en-US" dirty="0" err="1" smtClean="0"/>
              <a:t>ut</a:t>
            </a:r>
            <a:r>
              <a:rPr lang="en-US" dirty="0" smtClean="0"/>
              <a:t> ea se a </a:t>
            </a:r>
            <a:r>
              <a:rPr lang="en-US" dirty="0" err="1" smtClean="0"/>
              <a:t>que</a:t>
            </a:r>
            <a:endParaRPr lang="en-US" dirty="0" smtClean="0"/>
          </a:p>
        </p:txBody>
      </p:sp>
      <p:cxnSp>
        <p:nvCxnSpPr>
          <p:cNvPr id="35" name="Straight Connector 34"/>
          <p:cNvCxnSpPr/>
          <p:nvPr userDrawn="1"/>
        </p:nvCxnSpPr>
        <p:spPr>
          <a:xfrm rot="5400000">
            <a:off x="2858751" y="1887092"/>
            <a:ext cx="408906"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rot="5400000">
            <a:off x="2857957" y="2417230"/>
            <a:ext cx="408906"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rot="5400000">
            <a:off x="2860339" y="2939576"/>
            <a:ext cx="408906"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rot="5400000">
            <a:off x="2861927" y="3476173"/>
            <a:ext cx="408906"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rot="5400000">
            <a:off x="2856369" y="4006311"/>
            <a:ext cx="408906"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rot="5400000">
            <a:off x="2863515" y="4528657"/>
            <a:ext cx="408906"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9647" y="712672"/>
            <a:ext cx="7933975" cy="588775"/>
          </a:xfrm>
        </p:spPr>
        <p:txBody>
          <a:bodyPr/>
          <a:lstStyle>
            <a:lvl1pPr>
              <a:defRPr baseline="0"/>
            </a:lvl1pPr>
          </a:lstStyle>
          <a:p>
            <a:r>
              <a:rPr lang="en-US" dirty="0" smtClean="0"/>
              <a:t>Business Intelligence &amp; Performance Management</a:t>
            </a:r>
            <a:endParaRPr lang="en-US" dirty="0"/>
          </a:p>
        </p:txBody>
      </p:sp>
      <p:sp>
        <p:nvSpPr>
          <p:cNvPr id="6" name="Text Placeholder 12"/>
          <p:cNvSpPr>
            <a:spLocks noGrp="1"/>
          </p:cNvSpPr>
          <p:nvPr>
            <p:ph type="body" sz="quarter" idx="12" hasCustomPrompt="1"/>
          </p:nvPr>
        </p:nvSpPr>
        <p:spPr>
          <a:xfrm>
            <a:off x="682479" y="1184421"/>
            <a:ext cx="7848934" cy="311588"/>
          </a:xfrm>
        </p:spPr>
        <p:txBody>
          <a:bodyPr lIns="0" tIns="0" rIns="0" bIns="0">
            <a:normAutofit/>
          </a:bodyPr>
          <a:lstStyle>
            <a:lvl1pPr marL="0" indent="0">
              <a:spcBef>
                <a:spcPts val="0"/>
              </a:spcBef>
              <a:buFontTx/>
              <a:buNone/>
              <a:defRPr sz="1600" baseline="0"/>
            </a:lvl1pPr>
          </a:lstStyle>
          <a:p>
            <a:pPr lvl="0"/>
            <a:r>
              <a:rPr lang="en-US" dirty="0" smtClean="0"/>
              <a:t>Select Clients</a:t>
            </a:r>
            <a:endParaRPr lang="en-US" dirty="0"/>
          </a:p>
        </p:txBody>
      </p:sp>
      <p:sp>
        <p:nvSpPr>
          <p:cNvPr id="100" name="Picture Placeholder 99"/>
          <p:cNvSpPr>
            <a:spLocks noGrp="1"/>
          </p:cNvSpPr>
          <p:nvPr>
            <p:ph type="pic" sz="quarter" idx="13"/>
          </p:nvPr>
        </p:nvSpPr>
        <p:spPr>
          <a:xfrm>
            <a:off x="833438" y="1657350"/>
            <a:ext cx="911225" cy="446088"/>
          </a:xfrm>
        </p:spPr>
        <p:txBody>
          <a:bodyPr>
            <a:normAutofit/>
          </a:bodyPr>
          <a:lstStyle>
            <a:lvl1pPr>
              <a:defRPr sz="1000"/>
            </a:lvl1pPr>
          </a:lstStyle>
          <a:p>
            <a:endParaRPr lang="en-US"/>
          </a:p>
        </p:txBody>
      </p:sp>
      <p:sp>
        <p:nvSpPr>
          <p:cNvPr id="102" name="Picture Placeholder 101"/>
          <p:cNvSpPr>
            <a:spLocks noGrp="1"/>
          </p:cNvSpPr>
          <p:nvPr>
            <p:ph type="pic" sz="quarter" idx="14"/>
          </p:nvPr>
        </p:nvSpPr>
        <p:spPr>
          <a:xfrm>
            <a:off x="2062163" y="1598613"/>
            <a:ext cx="1217612" cy="481012"/>
          </a:xfrm>
        </p:spPr>
        <p:txBody>
          <a:bodyPr>
            <a:normAutofit/>
          </a:bodyPr>
          <a:lstStyle>
            <a:lvl1pPr>
              <a:defRPr sz="1000"/>
            </a:lvl1pPr>
          </a:lstStyle>
          <a:p>
            <a:endParaRPr lang="en-US"/>
          </a:p>
        </p:txBody>
      </p:sp>
      <p:sp>
        <p:nvSpPr>
          <p:cNvPr id="104" name="Picture Placeholder 103"/>
          <p:cNvSpPr>
            <a:spLocks noGrp="1"/>
          </p:cNvSpPr>
          <p:nvPr>
            <p:ph type="pic" sz="quarter" idx="15"/>
          </p:nvPr>
        </p:nvSpPr>
        <p:spPr>
          <a:xfrm>
            <a:off x="3683000" y="1574800"/>
            <a:ext cx="836613" cy="573088"/>
          </a:xfrm>
        </p:spPr>
        <p:txBody>
          <a:bodyPr>
            <a:normAutofit/>
          </a:bodyPr>
          <a:lstStyle>
            <a:lvl1pPr>
              <a:defRPr sz="1000"/>
            </a:lvl1pPr>
          </a:lstStyle>
          <a:p>
            <a:endParaRPr lang="en-US"/>
          </a:p>
        </p:txBody>
      </p:sp>
      <p:sp>
        <p:nvSpPr>
          <p:cNvPr id="106" name="Picture Placeholder 105"/>
          <p:cNvSpPr>
            <a:spLocks noGrp="1"/>
          </p:cNvSpPr>
          <p:nvPr>
            <p:ph type="pic" sz="quarter" idx="16"/>
          </p:nvPr>
        </p:nvSpPr>
        <p:spPr>
          <a:xfrm>
            <a:off x="4911725" y="1703388"/>
            <a:ext cx="1171575" cy="287337"/>
          </a:xfrm>
        </p:spPr>
        <p:txBody>
          <a:bodyPr>
            <a:normAutofit/>
          </a:bodyPr>
          <a:lstStyle>
            <a:lvl1pPr>
              <a:defRPr sz="1000"/>
            </a:lvl1pPr>
          </a:lstStyle>
          <a:p>
            <a:endParaRPr lang="en-US"/>
          </a:p>
        </p:txBody>
      </p:sp>
      <p:sp>
        <p:nvSpPr>
          <p:cNvPr id="108" name="Picture Placeholder 107"/>
          <p:cNvSpPr>
            <a:spLocks noGrp="1"/>
          </p:cNvSpPr>
          <p:nvPr>
            <p:ph type="pic" sz="quarter" idx="17"/>
          </p:nvPr>
        </p:nvSpPr>
        <p:spPr>
          <a:xfrm>
            <a:off x="6369050" y="1552575"/>
            <a:ext cx="1108075" cy="558800"/>
          </a:xfrm>
        </p:spPr>
        <p:txBody>
          <a:bodyPr>
            <a:normAutofit/>
          </a:bodyPr>
          <a:lstStyle>
            <a:lvl1pPr>
              <a:defRPr sz="1000"/>
            </a:lvl1pPr>
          </a:lstStyle>
          <a:p>
            <a:endParaRPr lang="en-US"/>
          </a:p>
        </p:txBody>
      </p:sp>
      <p:sp>
        <p:nvSpPr>
          <p:cNvPr id="110" name="Picture Placeholder 109"/>
          <p:cNvSpPr>
            <a:spLocks noGrp="1"/>
          </p:cNvSpPr>
          <p:nvPr>
            <p:ph type="pic" sz="quarter" idx="18"/>
          </p:nvPr>
        </p:nvSpPr>
        <p:spPr>
          <a:xfrm>
            <a:off x="7732713" y="1598613"/>
            <a:ext cx="1262062" cy="465137"/>
          </a:xfrm>
        </p:spPr>
        <p:txBody>
          <a:bodyPr>
            <a:normAutofit/>
          </a:bodyPr>
          <a:lstStyle>
            <a:lvl1pPr>
              <a:defRPr sz="1000"/>
            </a:lvl1pPr>
          </a:lstStyle>
          <a:p>
            <a:endParaRPr lang="en-US"/>
          </a:p>
        </p:txBody>
      </p:sp>
      <p:sp>
        <p:nvSpPr>
          <p:cNvPr id="112" name="Picture Placeholder 111"/>
          <p:cNvSpPr>
            <a:spLocks noGrp="1"/>
          </p:cNvSpPr>
          <p:nvPr>
            <p:ph type="pic" sz="quarter" idx="19"/>
          </p:nvPr>
        </p:nvSpPr>
        <p:spPr>
          <a:xfrm>
            <a:off x="731838" y="2249488"/>
            <a:ext cx="1062037" cy="509587"/>
          </a:xfrm>
        </p:spPr>
        <p:txBody>
          <a:bodyPr>
            <a:normAutofit/>
          </a:bodyPr>
          <a:lstStyle>
            <a:lvl1pPr>
              <a:defRPr sz="1000"/>
            </a:lvl1pPr>
          </a:lstStyle>
          <a:p>
            <a:endParaRPr lang="en-US"/>
          </a:p>
        </p:txBody>
      </p:sp>
      <p:sp>
        <p:nvSpPr>
          <p:cNvPr id="114" name="Picture Placeholder 113"/>
          <p:cNvSpPr>
            <a:spLocks noGrp="1"/>
          </p:cNvSpPr>
          <p:nvPr>
            <p:ph type="pic" sz="quarter" idx="20"/>
          </p:nvPr>
        </p:nvSpPr>
        <p:spPr>
          <a:xfrm>
            <a:off x="2062163" y="2338388"/>
            <a:ext cx="1217612" cy="330200"/>
          </a:xfrm>
        </p:spPr>
        <p:txBody>
          <a:bodyPr>
            <a:normAutofit/>
          </a:bodyPr>
          <a:lstStyle>
            <a:lvl1pPr>
              <a:defRPr sz="1000"/>
            </a:lvl1pPr>
          </a:lstStyle>
          <a:p>
            <a:endParaRPr lang="en-US"/>
          </a:p>
        </p:txBody>
      </p:sp>
      <p:sp>
        <p:nvSpPr>
          <p:cNvPr id="116" name="Picture Placeholder 115"/>
          <p:cNvSpPr>
            <a:spLocks noGrp="1"/>
          </p:cNvSpPr>
          <p:nvPr>
            <p:ph type="pic" sz="quarter" idx="21"/>
          </p:nvPr>
        </p:nvSpPr>
        <p:spPr>
          <a:xfrm>
            <a:off x="3519488" y="2252663"/>
            <a:ext cx="1179512" cy="511175"/>
          </a:xfrm>
        </p:spPr>
        <p:txBody>
          <a:bodyPr>
            <a:normAutofit/>
          </a:bodyPr>
          <a:lstStyle>
            <a:lvl1pPr>
              <a:defRPr sz="1000"/>
            </a:lvl1pPr>
          </a:lstStyle>
          <a:p>
            <a:endParaRPr lang="en-US"/>
          </a:p>
        </p:txBody>
      </p:sp>
      <p:sp>
        <p:nvSpPr>
          <p:cNvPr id="118" name="Picture Placeholder 117"/>
          <p:cNvSpPr>
            <a:spLocks noGrp="1"/>
          </p:cNvSpPr>
          <p:nvPr>
            <p:ph type="pic" sz="quarter" idx="22"/>
          </p:nvPr>
        </p:nvSpPr>
        <p:spPr>
          <a:xfrm>
            <a:off x="5227638" y="2128838"/>
            <a:ext cx="565150" cy="776287"/>
          </a:xfrm>
        </p:spPr>
        <p:txBody>
          <a:bodyPr>
            <a:normAutofit/>
          </a:bodyPr>
          <a:lstStyle>
            <a:lvl1pPr>
              <a:defRPr sz="1000"/>
            </a:lvl1pPr>
          </a:lstStyle>
          <a:p>
            <a:endParaRPr lang="en-US"/>
          </a:p>
        </p:txBody>
      </p:sp>
      <p:sp>
        <p:nvSpPr>
          <p:cNvPr id="120" name="Picture Placeholder 119"/>
          <p:cNvSpPr>
            <a:spLocks noGrp="1"/>
          </p:cNvSpPr>
          <p:nvPr>
            <p:ph type="pic" sz="quarter" idx="23"/>
          </p:nvPr>
        </p:nvSpPr>
        <p:spPr>
          <a:xfrm>
            <a:off x="6256338" y="2249488"/>
            <a:ext cx="1339850" cy="509587"/>
          </a:xfrm>
        </p:spPr>
        <p:txBody>
          <a:bodyPr>
            <a:normAutofit/>
          </a:bodyPr>
          <a:lstStyle>
            <a:lvl1pPr>
              <a:defRPr sz="1000"/>
            </a:lvl1pPr>
          </a:lstStyle>
          <a:p>
            <a:endParaRPr lang="en-US"/>
          </a:p>
        </p:txBody>
      </p:sp>
      <p:sp>
        <p:nvSpPr>
          <p:cNvPr id="122" name="Picture Placeholder 121"/>
          <p:cNvSpPr>
            <a:spLocks noGrp="1"/>
          </p:cNvSpPr>
          <p:nvPr>
            <p:ph type="pic" sz="quarter" idx="24"/>
          </p:nvPr>
        </p:nvSpPr>
        <p:spPr>
          <a:xfrm>
            <a:off x="7756525" y="2338388"/>
            <a:ext cx="1201738" cy="330200"/>
          </a:xfrm>
        </p:spPr>
        <p:txBody>
          <a:bodyPr>
            <a:normAutofit/>
          </a:bodyPr>
          <a:lstStyle>
            <a:lvl1pPr>
              <a:defRPr sz="1000"/>
            </a:lvl1pPr>
          </a:lstStyle>
          <a:p>
            <a:endParaRPr lang="en-US"/>
          </a:p>
        </p:txBody>
      </p:sp>
      <p:sp>
        <p:nvSpPr>
          <p:cNvPr id="124" name="Picture Placeholder 123"/>
          <p:cNvSpPr>
            <a:spLocks noGrp="1"/>
          </p:cNvSpPr>
          <p:nvPr>
            <p:ph type="pic" sz="quarter" idx="25"/>
          </p:nvPr>
        </p:nvSpPr>
        <p:spPr>
          <a:xfrm>
            <a:off x="636588" y="2940050"/>
            <a:ext cx="1300162" cy="457200"/>
          </a:xfrm>
        </p:spPr>
        <p:txBody>
          <a:bodyPr>
            <a:normAutofit/>
          </a:bodyPr>
          <a:lstStyle>
            <a:lvl1pPr>
              <a:defRPr sz="1000"/>
            </a:lvl1pPr>
          </a:lstStyle>
          <a:p>
            <a:endParaRPr lang="en-US"/>
          </a:p>
        </p:txBody>
      </p:sp>
      <p:sp>
        <p:nvSpPr>
          <p:cNvPr id="126" name="Picture Placeholder 125"/>
          <p:cNvSpPr>
            <a:spLocks noGrp="1"/>
          </p:cNvSpPr>
          <p:nvPr>
            <p:ph type="pic" sz="quarter" idx="26"/>
          </p:nvPr>
        </p:nvSpPr>
        <p:spPr>
          <a:xfrm>
            <a:off x="2103438" y="2940050"/>
            <a:ext cx="1111250" cy="423863"/>
          </a:xfrm>
        </p:spPr>
        <p:txBody>
          <a:bodyPr>
            <a:normAutofit/>
          </a:bodyPr>
          <a:lstStyle>
            <a:lvl1pPr>
              <a:defRPr sz="1000"/>
            </a:lvl1pPr>
          </a:lstStyle>
          <a:p>
            <a:endParaRPr lang="en-US"/>
          </a:p>
        </p:txBody>
      </p:sp>
      <p:sp>
        <p:nvSpPr>
          <p:cNvPr id="128" name="Picture Placeholder 127"/>
          <p:cNvSpPr>
            <a:spLocks noGrp="1"/>
          </p:cNvSpPr>
          <p:nvPr>
            <p:ph type="pic" sz="quarter" idx="27"/>
          </p:nvPr>
        </p:nvSpPr>
        <p:spPr>
          <a:xfrm>
            <a:off x="3376613" y="3054350"/>
            <a:ext cx="1274762" cy="217488"/>
          </a:xfrm>
        </p:spPr>
        <p:txBody>
          <a:bodyPr>
            <a:noAutofit/>
          </a:bodyPr>
          <a:lstStyle>
            <a:lvl1pPr>
              <a:defRPr sz="1000"/>
            </a:lvl1pPr>
          </a:lstStyle>
          <a:p>
            <a:endParaRPr lang="en-US"/>
          </a:p>
        </p:txBody>
      </p:sp>
      <p:sp>
        <p:nvSpPr>
          <p:cNvPr id="130" name="Picture Placeholder 129"/>
          <p:cNvSpPr>
            <a:spLocks noGrp="1"/>
          </p:cNvSpPr>
          <p:nvPr>
            <p:ph type="pic" sz="quarter" idx="28"/>
          </p:nvPr>
        </p:nvSpPr>
        <p:spPr>
          <a:xfrm>
            <a:off x="4948238" y="2940050"/>
            <a:ext cx="1144587" cy="457200"/>
          </a:xfrm>
        </p:spPr>
        <p:txBody>
          <a:bodyPr>
            <a:normAutofit/>
          </a:bodyPr>
          <a:lstStyle>
            <a:lvl1pPr>
              <a:defRPr sz="1000"/>
            </a:lvl1pPr>
          </a:lstStyle>
          <a:p>
            <a:endParaRPr lang="en-US"/>
          </a:p>
        </p:txBody>
      </p:sp>
      <p:sp>
        <p:nvSpPr>
          <p:cNvPr id="132" name="Picture Placeholder 131"/>
          <p:cNvSpPr>
            <a:spLocks noGrp="1"/>
          </p:cNvSpPr>
          <p:nvPr>
            <p:ph type="pic" sz="quarter" idx="29"/>
          </p:nvPr>
        </p:nvSpPr>
        <p:spPr>
          <a:xfrm>
            <a:off x="6440488" y="3025775"/>
            <a:ext cx="1036637" cy="338138"/>
          </a:xfrm>
        </p:spPr>
        <p:txBody>
          <a:bodyPr>
            <a:normAutofit/>
          </a:bodyPr>
          <a:lstStyle>
            <a:lvl1pPr>
              <a:defRPr sz="1000"/>
            </a:lvl1pPr>
          </a:lstStyle>
          <a:p>
            <a:endParaRPr lang="en-US"/>
          </a:p>
        </p:txBody>
      </p:sp>
      <p:sp>
        <p:nvSpPr>
          <p:cNvPr id="134" name="Picture Placeholder 133"/>
          <p:cNvSpPr>
            <a:spLocks noGrp="1"/>
          </p:cNvSpPr>
          <p:nvPr>
            <p:ph type="pic" sz="quarter" idx="30"/>
          </p:nvPr>
        </p:nvSpPr>
        <p:spPr>
          <a:xfrm>
            <a:off x="7815263" y="3017838"/>
            <a:ext cx="1025525" cy="295275"/>
          </a:xfrm>
        </p:spPr>
        <p:txBody>
          <a:bodyPr>
            <a:normAutofit/>
          </a:bodyPr>
          <a:lstStyle>
            <a:lvl1pPr>
              <a:defRPr sz="1000"/>
            </a:lvl1pPr>
          </a:lstStyle>
          <a:p>
            <a:endParaRPr lang="en-US"/>
          </a:p>
        </p:txBody>
      </p:sp>
      <p:sp>
        <p:nvSpPr>
          <p:cNvPr id="136" name="Picture Placeholder 135"/>
          <p:cNvSpPr>
            <a:spLocks noGrp="1"/>
          </p:cNvSpPr>
          <p:nvPr>
            <p:ph type="pic" sz="quarter" idx="31"/>
          </p:nvPr>
        </p:nvSpPr>
        <p:spPr>
          <a:xfrm>
            <a:off x="765175" y="3660775"/>
            <a:ext cx="1003300" cy="338138"/>
          </a:xfrm>
        </p:spPr>
        <p:txBody>
          <a:bodyPr>
            <a:normAutofit/>
          </a:bodyPr>
          <a:lstStyle>
            <a:lvl1pPr>
              <a:defRPr sz="1000"/>
            </a:lvl1pPr>
          </a:lstStyle>
          <a:p>
            <a:endParaRPr lang="en-US"/>
          </a:p>
        </p:txBody>
      </p:sp>
      <p:sp>
        <p:nvSpPr>
          <p:cNvPr id="138" name="Picture Placeholder 137"/>
          <p:cNvSpPr>
            <a:spLocks noGrp="1"/>
          </p:cNvSpPr>
          <p:nvPr>
            <p:ph type="pic" sz="quarter" idx="32"/>
          </p:nvPr>
        </p:nvSpPr>
        <p:spPr>
          <a:xfrm>
            <a:off x="2078038" y="3692525"/>
            <a:ext cx="1201737" cy="306388"/>
          </a:xfrm>
        </p:spPr>
        <p:txBody>
          <a:bodyPr>
            <a:normAutofit/>
          </a:bodyPr>
          <a:lstStyle>
            <a:lvl1pPr>
              <a:defRPr sz="1000"/>
            </a:lvl1pPr>
          </a:lstStyle>
          <a:p>
            <a:endParaRPr lang="en-US"/>
          </a:p>
        </p:txBody>
      </p:sp>
      <p:sp>
        <p:nvSpPr>
          <p:cNvPr id="140" name="Picture Placeholder 139"/>
          <p:cNvSpPr>
            <a:spLocks noGrp="1"/>
          </p:cNvSpPr>
          <p:nvPr>
            <p:ph type="pic" sz="quarter" idx="33"/>
          </p:nvPr>
        </p:nvSpPr>
        <p:spPr>
          <a:xfrm>
            <a:off x="3535363" y="3660775"/>
            <a:ext cx="1116012" cy="314325"/>
          </a:xfrm>
        </p:spPr>
        <p:txBody>
          <a:bodyPr>
            <a:normAutofit/>
          </a:bodyPr>
          <a:lstStyle>
            <a:lvl1pPr>
              <a:defRPr sz="1000"/>
            </a:lvl1pPr>
          </a:lstStyle>
          <a:p>
            <a:endParaRPr lang="en-US"/>
          </a:p>
        </p:txBody>
      </p:sp>
      <p:sp>
        <p:nvSpPr>
          <p:cNvPr id="142" name="Picture Placeholder 141"/>
          <p:cNvSpPr>
            <a:spLocks noGrp="1"/>
          </p:cNvSpPr>
          <p:nvPr>
            <p:ph type="pic" sz="quarter" idx="34"/>
          </p:nvPr>
        </p:nvSpPr>
        <p:spPr>
          <a:xfrm>
            <a:off x="4997450" y="3681413"/>
            <a:ext cx="1073150" cy="293687"/>
          </a:xfrm>
        </p:spPr>
        <p:txBody>
          <a:bodyPr>
            <a:normAutofit/>
          </a:bodyPr>
          <a:lstStyle>
            <a:lvl1pPr>
              <a:defRPr sz="1000"/>
            </a:lvl1pPr>
          </a:lstStyle>
          <a:p>
            <a:endParaRPr lang="en-US"/>
          </a:p>
        </p:txBody>
      </p:sp>
      <p:sp>
        <p:nvSpPr>
          <p:cNvPr id="144" name="Picture Placeholder 143"/>
          <p:cNvSpPr>
            <a:spLocks noGrp="1"/>
          </p:cNvSpPr>
          <p:nvPr>
            <p:ph type="pic" sz="quarter" idx="35"/>
          </p:nvPr>
        </p:nvSpPr>
        <p:spPr>
          <a:xfrm>
            <a:off x="6438900" y="3575050"/>
            <a:ext cx="1011238" cy="522288"/>
          </a:xfrm>
        </p:spPr>
        <p:txBody>
          <a:bodyPr>
            <a:normAutofit/>
          </a:bodyPr>
          <a:lstStyle>
            <a:lvl1pPr>
              <a:defRPr sz="1000"/>
            </a:lvl1pPr>
          </a:lstStyle>
          <a:p>
            <a:endParaRPr lang="en-US"/>
          </a:p>
        </p:txBody>
      </p:sp>
      <p:sp>
        <p:nvSpPr>
          <p:cNvPr id="146" name="Picture Placeholder 145"/>
          <p:cNvSpPr>
            <a:spLocks noGrp="1"/>
          </p:cNvSpPr>
          <p:nvPr>
            <p:ph type="pic" sz="quarter" idx="36"/>
          </p:nvPr>
        </p:nvSpPr>
        <p:spPr>
          <a:xfrm>
            <a:off x="7853363" y="3606800"/>
            <a:ext cx="1036637" cy="444500"/>
          </a:xfrm>
        </p:spPr>
        <p:txBody>
          <a:bodyPr>
            <a:normAutofit/>
          </a:bodyPr>
          <a:lstStyle>
            <a:lvl1pPr>
              <a:defRPr sz="1000"/>
            </a:lvl1pPr>
          </a:lstStyle>
          <a:p>
            <a:endParaRPr lang="en-US"/>
          </a:p>
        </p:txBody>
      </p:sp>
      <p:sp>
        <p:nvSpPr>
          <p:cNvPr id="148" name="Picture Placeholder 147"/>
          <p:cNvSpPr>
            <a:spLocks noGrp="1"/>
          </p:cNvSpPr>
          <p:nvPr>
            <p:ph type="pic" sz="quarter" idx="37"/>
          </p:nvPr>
        </p:nvSpPr>
        <p:spPr>
          <a:xfrm>
            <a:off x="965200" y="4217988"/>
            <a:ext cx="623888" cy="604837"/>
          </a:xfrm>
        </p:spPr>
        <p:txBody>
          <a:bodyPr>
            <a:normAutofit/>
          </a:bodyPr>
          <a:lstStyle>
            <a:lvl1pPr>
              <a:defRPr sz="1000"/>
            </a:lvl1pPr>
          </a:lstStyle>
          <a:p>
            <a:endParaRPr lang="en-US"/>
          </a:p>
        </p:txBody>
      </p:sp>
      <p:sp>
        <p:nvSpPr>
          <p:cNvPr id="150" name="Picture Placeholder 149"/>
          <p:cNvSpPr>
            <a:spLocks noGrp="1"/>
          </p:cNvSpPr>
          <p:nvPr>
            <p:ph type="pic" sz="quarter" idx="38"/>
          </p:nvPr>
        </p:nvSpPr>
        <p:spPr>
          <a:xfrm>
            <a:off x="2062163" y="4335463"/>
            <a:ext cx="1268412" cy="293687"/>
          </a:xfrm>
        </p:spPr>
        <p:txBody>
          <a:bodyPr>
            <a:normAutofit/>
          </a:bodyPr>
          <a:lstStyle>
            <a:lvl1pPr>
              <a:defRPr sz="1000"/>
            </a:lvl1pPr>
          </a:lstStyle>
          <a:p>
            <a:endParaRPr lang="en-US"/>
          </a:p>
        </p:txBody>
      </p:sp>
      <p:sp>
        <p:nvSpPr>
          <p:cNvPr id="152" name="Picture Placeholder 151"/>
          <p:cNvSpPr>
            <a:spLocks noGrp="1"/>
          </p:cNvSpPr>
          <p:nvPr>
            <p:ph type="pic" sz="quarter" idx="39"/>
          </p:nvPr>
        </p:nvSpPr>
        <p:spPr>
          <a:xfrm>
            <a:off x="3576638" y="4384675"/>
            <a:ext cx="1054100" cy="190500"/>
          </a:xfrm>
        </p:spPr>
        <p:txBody>
          <a:bodyPr>
            <a:noAutofit/>
          </a:bodyPr>
          <a:lstStyle>
            <a:lvl1pPr>
              <a:defRPr sz="1000"/>
            </a:lvl1pPr>
          </a:lstStyle>
          <a:p>
            <a:endParaRPr lang="en-US"/>
          </a:p>
        </p:txBody>
      </p:sp>
      <p:sp>
        <p:nvSpPr>
          <p:cNvPr id="154" name="Picture Placeholder 153"/>
          <p:cNvSpPr>
            <a:spLocks noGrp="1"/>
          </p:cNvSpPr>
          <p:nvPr>
            <p:ph type="pic" sz="quarter" idx="40"/>
          </p:nvPr>
        </p:nvSpPr>
        <p:spPr>
          <a:xfrm>
            <a:off x="4972050" y="4384675"/>
            <a:ext cx="1082675" cy="190500"/>
          </a:xfrm>
        </p:spPr>
        <p:txBody>
          <a:bodyPr>
            <a:noAutofit/>
          </a:bodyPr>
          <a:lstStyle>
            <a:lvl1pPr>
              <a:defRPr sz="1000"/>
            </a:lvl1pPr>
          </a:lstStyle>
          <a:p>
            <a:endParaRPr lang="en-US"/>
          </a:p>
        </p:txBody>
      </p:sp>
      <p:sp>
        <p:nvSpPr>
          <p:cNvPr id="156" name="Picture Placeholder 155"/>
          <p:cNvSpPr>
            <a:spLocks noGrp="1"/>
          </p:cNvSpPr>
          <p:nvPr>
            <p:ph type="pic" sz="quarter" idx="41"/>
          </p:nvPr>
        </p:nvSpPr>
        <p:spPr>
          <a:xfrm>
            <a:off x="6369050" y="4281488"/>
            <a:ext cx="1135063" cy="411162"/>
          </a:xfrm>
        </p:spPr>
        <p:txBody>
          <a:bodyPr>
            <a:normAutofit/>
          </a:bodyPr>
          <a:lstStyle>
            <a:lvl1pPr>
              <a:defRPr sz="1000"/>
            </a:lvl1pPr>
          </a:lstStyle>
          <a:p>
            <a:endParaRPr lang="en-US"/>
          </a:p>
        </p:txBody>
      </p:sp>
      <p:sp>
        <p:nvSpPr>
          <p:cNvPr id="160" name="Picture Placeholder 159"/>
          <p:cNvSpPr>
            <a:spLocks noGrp="1"/>
          </p:cNvSpPr>
          <p:nvPr>
            <p:ph type="pic" sz="quarter" idx="42"/>
          </p:nvPr>
        </p:nvSpPr>
        <p:spPr>
          <a:xfrm>
            <a:off x="7802563" y="4384675"/>
            <a:ext cx="1087437" cy="190500"/>
          </a:xfrm>
        </p:spPr>
        <p:txBody>
          <a:bodyPr>
            <a:noAutofit/>
          </a:bodyPr>
          <a:lstStyle>
            <a:lvl1pPr>
              <a:defRPr sz="1000"/>
            </a:lvl1pPr>
          </a:lstStyle>
          <a:p>
            <a:endParaRPr lang="en-US"/>
          </a:p>
        </p:txBody>
      </p:sp>
      <p:sp>
        <p:nvSpPr>
          <p:cNvPr id="3" name="Date Placeholder 2"/>
          <p:cNvSpPr>
            <a:spLocks noGrp="1"/>
          </p:cNvSpPr>
          <p:nvPr>
            <p:ph type="dt" sz="half" idx="10"/>
          </p:nvPr>
        </p:nvSpPr>
        <p:spPr/>
        <p:txBody>
          <a:bodyPr/>
          <a:lstStyle/>
          <a:p>
            <a:fld id="{2418E9A7-1077-724C-A515-BCF33D122AFC}" type="datetime1">
              <a:rPr lang="en-US" smtClean="0"/>
              <a:pPr/>
              <a:t>10/28/2014</a:t>
            </a:fld>
            <a:endParaRPr lang="en-US" dirty="0"/>
          </a:p>
        </p:txBody>
      </p:sp>
      <p:sp>
        <p:nvSpPr>
          <p:cNvPr id="4" name="Slide Number Placeholder 3"/>
          <p:cNvSpPr>
            <a:spLocks noGrp="1"/>
          </p:cNvSpPr>
          <p:nvPr>
            <p:ph type="sldNum" sz="quarter" idx="11"/>
          </p:nvPr>
        </p:nvSpPr>
        <p:spPr/>
        <p:txBody>
          <a:bodyPr/>
          <a:lstStyle/>
          <a:p>
            <a:fld id="{4D82F6D6-BD64-564F-BDB4-3E98167DF08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Hitachi Consulting</a:t>
            </a:r>
            <a:endParaRPr lang="en-US" dirty="0"/>
          </a:p>
        </p:txBody>
      </p:sp>
      <p:sp>
        <p:nvSpPr>
          <p:cNvPr id="3" name="Date Placeholder 2"/>
          <p:cNvSpPr>
            <a:spLocks noGrp="1"/>
          </p:cNvSpPr>
          <p:nvPr>
            <p:ph type="dt" sz="half" idx="10"/>
          </p:nvPr>
        </p:nvSpPr>
        <p:spPr/>
        <p:txBody>
          <a:bodyPr/>
          <a:lstStyle/>
          <a:p>
            <a:fld id="{2418E9A7-1077-724C-A515-BCF33D122AFC}" type="datetime1">
              <a:rPr lang="en-US" smtClean="0"/>
              <a:pPr/>
              <a:t>10/28/2014</a:t>
            </a:fld>
            <a:endParaRPr lang="en-US" dirty="0"/>
          </a:p>
        </p:txBody>
      </p:sp>
      <p:sp>
        <p:nvSpPr>
          <p:cNvPr id="4" name="Slide Number Placeholder 3"/>
          <p:cNvSpPr>
            <a:spLocks noGrp="1"/>
          </p:cNvSpPr>
          <p:nvPr>
            <p:ph type="sldNum" sz="quarter" idx="11"/>
          </p:nvPr>
        </p:nvSpPr>
        <p:spPr/>
        <p:txBody>
          <a:bodyPr/>
          <a:lstStyle/>
          <a:p>
            <a:fld id="{4D82F6D6-BD64-564F-BDB4-3E98167DF08D}" type="slidenum">
              <a:rPr lang="en-US" smtClean="0"/>
              <a:pPr/>
              <a:t>‹#›</a:t>
            </a:fld>
            <a:endParaRPr lang="en-US" dirty="0"/>
          </a:p>
        </p:txBody>
      </p:sp>
      <p:sp>
        <p:nvSpPr>
          <p:cNvPr id="6" name="Text Placeholder 12"/>
          <p:cNvSpPr>
            <a:spLocks noGrp="1"/>
          </p:cNvSpPr>
          <p:nvPr>
            <p:ph type="body" sz="quarter" idx="12" hasCustomPrompt="1"/>
          </p:nvPr>
        </p:nvSpPr>
        <p:spPr>
          <a:xfrm>
            <a:off x="682479" y="1137669"/>
            <a:ext cx="3594914" cy="514350"/>
          </a:xfrm>
        </p:spPr>
        <p:txBody>
          <a:bodyPr lIns="0" tIns="0" rIns="0" bIns="0">
            <a:normAutofit/>
          </a:bodyPr>
          <a:lstStyle>
            <a:lvl1pPr marL="0" indent="0">
              <a:spcBef>
                <a:spcPts val="0"/>
              </a:spcBef>
              <a:buFontTx/>
              <a:buNone/>
              <a:defRPr sz="1600"/>
            </a:lvl1pPr>
          </a:lstStyle>
          <a:p>
            <a:pPr lvl="0"/>
            <a:r>
              <a:rPr lang="en-US" dirty="0" err="1" smtClean="0"/>
              <a:t>Icit</a:t>
            </a:r>
            <a:r>
              <a:rPr lang="en-US" dirty="0" smtClean="0"/>
              <a:t>, </a:t>
            </a:r>
            <a:r>
              <a:rPr lang="en-US" dirty="0" err="1" smtClean="0"/>
              <a:t>ipienis</a:t>
            </a:r>
            <a:r>
              <a:rPr lang="en-US" dirty="0" smtClean="0"/>
              <a:t> et </a:t>
            </a:r>
            <a:r>
              <a:rPr lang="en-US" dirty="0" err="1" smtClean="0"/>
              <a:t>hil</a:t>
            </a:r>
            <a:r>
              <a:rPr lang="en-US" dirty="0" smtClean="0"/>
              <a:t> et et </a:t>
            </a:r>
            <a:r>
              <a:rPr lang="en-US" dirty="0" err="1" smtClean="0"/>
              <a:t>accatempost</a:t>
            </a:r>
            <a:r>
              <a:rPr lang="en-US" dirty="0" smtClean="0"/>
              <a:t> qui </a:t>
            </a:r>
            <a:r>
              <a:rPr lang="en-US" dirty="0" err="1" smtClean="0"/>
              <a:t>oluptatem</a:t>
            </a:r>
            <a:r>
              <a:rPr lang="en-US" dirty="0" smtClean="0"/>
              <a:t> alit </a:t>
            </a:r>
            <a:r>
              <a:rPr lang="en-US" dirty="0" err="1" smtClean="0"/>
              <a:t>hil</a:t>
            </a:r>
            <a:r>
              <a:rPr lang="en-US" dirty="0" smtClean="0"/>
              <a:t> </a:t>
            </a:r>
            <a:r>
              <a:rPr lang="en-US" dirty="0" err="1" smtClean="0"/>
              <a:t>exerspit</a:t>
            </a:r>
            <a:r>
              <a:rPr lang="en-US" dirty="0" smtClean="0"/>
              <a:t> </a:t>
            </a:r>
            <a:r>
              <a:rPr lang="en-US" dirty="0" err="1" smtClean="0"/>
              <a:t>resciendi</a:t>
            </a:r>
            <a:r>
              <a:rPr lang="en-US" dirty="0" smtClean="0"/>
              <a:t> </a:t>
            </a:r>
            <a:r>
              <a:rPr lang="en-US" dirty="0" err="1" smtClean="0"/>
              <a:t>ut</a:t>
            </a:r>
            <a:r>
              <a:rPr lang="en-US" dirty="0" smtClean="0"/>
              <a:t>.</a:t>
            </a:r>
            <a:endParaRPr lang="en-US" dirty="0"/>
          </a:p>
        </p:txBody>
      </p:sp>
      <p:sp>
        <p:nvSpPr>
          <p:cNvPr id="8" name="Text Placeholder 7"/>
          <p:cNvSpPr>
            <a:spLocks noGrp="1"/>
          </p:cNvSpPr>
          <p:nvPr>
            <p:ph type="body" sz="quarter" idx="13" hasCustomPrompt="1"/>
          </p:nvPr>
        </p:nvSpPr>
        <p:spPr>
          <a:xfrm>
            <a:off x="690246" y="1940216"/>
            <a:ext cx="4335047" cy="342900"/>
          </a:xfrm>
        </p:spPr>
        <p:txBody>
          <a:bodyPr lIns="0" tIns="0" rIns="0" bIns="0" anchor="ctr" anchorCtr="0">
            <a:normAutofit/>
          </a:bodyPr>
          <a:lstStyle>
            <a:lvl1pPr marL="0" indent="0">
              <a:spcBef>
                <a:spcPts val="0"/>
              </a:spcBef>
              <a:buFontTx/>
              <a:buNone/>
              <a:defRPr sz="1200"/>
            </a:lvl1pPr>
          </a:lstStyle>
          <a:p>
            <a:pPr lvl="0"/>
            <a:r>
              <a:rPr lang="en-US" dirty="0" smtClean="0"/>
              <a:t>About Hitachi Consulting</a:t>
            </a:r>
            <a:endParaRPr lang="en-US" dirty="0"/>
          </a:p>
        </p:txBody>
      </p:sp>
      <p:sp>
        <p:nvSpPr>
          <p:cNvPr id="9" name="Text Placeholder 7"/>
          <p:cNvSpPr>
            <a:spLocks noGrp="1"/>
          </p:cNvSpPr>
          <p:nvPr>
            <p:ph type="body" sz="quarter" idx="14" hasCustomPrompt="1"/>
          </p:nvPr>
        </p:nvSpPr>
        <p:spPr>
          <a:xfrm>
            <a:off x="5344724" y="1940216"/>
            <a:ext cx="654535" cy="342900"/>
          </a:xfrm>
        </p:spPr>
        <p:txBody>
          <a:bodyPr lIns="0" tIns="0" rIns="0" bIns="0" anchor="ctr" anchorCtr="0">
            <a:normAutofit/>
          </a:bodyPr>
          <a:lstStyle>
            <a:lvl1pPr marL="0" indent="0" algn="l">
              <a:spcBef>
                <a:spcPts val="0"/>
              </a:spcBef>
              <a:buFontTx/>
              <a:buNone/>
              <a:defRPr sz="1200"/>
            </a:lvl1pPr>
          </a:lstStyle>
          <a:p>
            <a:pPr lvl="0"/>
            <a:r>
              <a:rPr lang="en-US" dirty="0" smtClean="0"/>
              <a:t>Page 3</a:t>
            </a:r>
            <a:endParaRPr lang="en-US" dirty="0"/>
          </a:p>
        </p:txBody>
      </p:sp>
      <p:cxnSp>
        <p:nvCxnSpPr>
          <p:cNvPr id="11" name="Straight Connector 10"/>
          <p:cNvCxnSpPr/>
          <p:nvPr userDrawn="1"/>
        </p:nvCxnSpPr>
        <p:spPr>
          <a:xfrm>
            <a:off x="690246" y="2328130"/>
            <a:ext cx="5309013" cy="1588"/>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 Placeholder 7"/>
          <p:cNvSpPr>
            <a:spLocks noGrp="1"/>
          </p:cNvSpPr>
          <p:nvPr>
            <p:ph type="body" sz="quarter" idx="15" hasCustomPrompt="1"/>
          </p:nvPr>
        </p:nvSpPr>
        <p:spPr>
          <a:xfrm>
            <a:off x="690246" y="2329718"/>
            <a:ext cx="4335047" cy="342900"/>
          </a:xfrm>
        </p:spPr>
        <p:txBody>
          <a:bodyPr lIns="0" tIns="0" rIns="0" bIns="0" anchor="ctr" anchorCtr="0">
            <a:normAutofit/>
          </a:bodyPr>
          <a:lstStyle>
            <a:lvl1pPr marL="0" indent="0">
              <a:spcBef>
                <a:spcPts val="0"/>
              </a:spcBef>
              <a:buFontTx/>
              <a:buNone/>
              <a:defRPr sz="1200"/>
            </a:lvl1pPr>
          </a:lstStyle>
          <a:p>
            <a:pPr lvl="0"/>
            <a:r>
              <a:rPr lang="en-US" dirty="0" smtClean="0"/>
              <a:t>Approach</a:t>
            </a:r>
            <a:endParaRPr lang="en-US" dirty="0"/>
          </a:p>
        </p:txBody>
      </p:sp>
      <p:sp>
        <p:nvSpPr>
          <p:cNvPr id="14" name="Text Placeholder 7"/>
          <p:cNvSpPr>
            <a:spLocks noGrp="1"/>
          </p:cNvSpPr>
          <p:nvPr>
            <p:ph type="body" sz="quarter" idx="16" hasCustomPrompt="1"/>
          </p:nvPr>
        </p:nvSpPr>
        <p:spPr>
          <a:xfrm>
            <a:off x="5344724" y="2329718"/>
            <a:ext cx="654535" cy="342900"/>
          </a:xfrm>
        </p:spPr>
        <p:txBody>
          <a:bodyPr lIns="0" tIns="0" rIns="0" bIns="0" anchor="ctr" anchorCtr="0">
            <a:normAutofit/>
          </a:bodyPr>
          <a:lstStyle>
            <a:lvl1pPr marL="0" indent="0" algn="l">
              <a:spcBef>
                <a:spcPts val="0"/>
              </a:spcBef>
              <a:buFontTx/>
              <a:buNone/>
              <a:defRPr sz="1200"/>
            </a:lvl1pPr>
          </a:lstStyle>
          <a:p>
            <a:pPr lvl="0"/>
            <a:r>
              <a:rPr lang="en-US" dirty="0" smtClean="0"/>
              <a:t>Page 6</a:t>
            </a:r>
            <a:endParaRPr lang="en-US" dirty="0"/>
          </a:p>
        </p:txBody>
      </p:sp>
      <p:cxnSp>
        <p:nvCxnSpPr>
          <p:cNvPr id="15" name="Straight Connector 14"/>
          <p:cNvCxnSpPr/>
          <p:nvPr userDrawn="1"/>
        </p:nvCxnSpPr>
        <p:spPr>
          <a:xfrm>
            <a:off x="690246" y="2717632"/>
            <a:ext cx="5309013" cy="1588"/>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6" name="Text Placeholder 7"/>
          <p:cNvSpPr>
            <a:spLocks noGrp="1"/>
          </p:cNvSpPr>
          <p:nvPr>
            <p:ph type="body" sz="quarter" idx="17" hasCustomPrompt="1"/>
          </p:nvPr>
        </p:nvSpPr>
        <p:spPr>
          <a:xfrm>
            <a:off x="690246" y="2725424"/>
            <a:ext cx="4335047" cy="342900"/>
          </a:xfrm>
        </p:spPr>
        <p:txBody>
          <a:bodyPr lIns="0" tIns="0" rIns="0" bIns="0" anchor="ctr" anchorCtr="0">
            <a:normAutofit/>
          </a:bodyPr>
          <a:lstStyle>
            <a:lvl1pPr marL="0" indent="0">
              <a:spcBef>
                <a:spcPts val="0"/>
              </a:spcBef>
              <a:buFontTx/>
              <a:buNone/>
              <a:defRPr sz="1200" baseline="0"/>
            </a:lvl1pPr>
          </a:lstStyle>
          <a:p>
            <a:pPr lvl="0"/>
            <a:r>
              <a:rPr lang="en-US" dirty="0" smtClean="0"/>
              <a:t>What you can expect from Hitachi</a:t>
            </a:r>
            <a:endParaRPr lang="en-US" dirty="0"/>
          </a:p>
        </p:txBody>
      </p:sp>
      <p:sp>
        <p:nvSpPr>
          <p:cNvPr id="17" name="Text Placeholder 7"/>
          <p:cNvSpPr>
            <a:spLocks noGrp="1"/>
          </p:cNvSpPr>
          <p:nvPr>
            <p:ph type="body" sz="quarter" idx="18" hasCustomPrompt="1"/>
          </p:nvPr>
        </p:nvSpPr>
        <p:spPr>
          <a:xfrm>
            <a:off x="5344724" y="2725424"/>
            <a:ext cx="654535" cy="342900"/>
          </a:xfrm>
        </p:spPr>
        <p:txBody>
          <a:bodyPr lIns="0" tIns="0" rIns="0" bIns="0" anchor="ctr" anchorCtr="0">
            <a:normAutofit/>
          </a:bodyPr>
          <a:lstStyle>
            <a:lvl1pPr marL="0" indent="0" algn="l">
              <a:spcBef>
                <a:spcPts val="0"/>
              </a:spcBef>
              <a:buFontTx/>
              <a:buNone/>
              <a:defRPr sz="1200"/>
            </a:lvl1pPr>
          </a:lstStyle>
          <a:p>
            <a:pPr lvl="0"/>
            <a:r>
              <a:rPr lang="en-US" dirty="0" smtClean="0"/>
              <a:t>Page 10</a:t>
            </a:r>
            <a:endParaRPr lang="en-US" dirty="0"/>
          </a:p>
        </p:txBody>
      </p:sp>
      <p:cxnSp>
        <p:nvCxnSpPr>
          <p:cNvPr id="18" name="Straight Connector 17"/>
          <p:cNvCxnSpPr/>
          <p:nvPr userDrawn="1"/>
        </p:nvCxnSpPr>
        <p:spPr>
          <a:xfrm>
            <a:off x="690246" y="3113338"/>
            <a:ext cx="5309013" cy="1588"/>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7"/>
          <p:cNvSpPr>
            <a:spLocks noGrp="1"/>
          </p:cNvSpPr>
          <p:nvPr>
            <p:ph type="body" sz="quarter" idx="19" hasCustomPrompt="1"/>
          </p:nvPr>
        </p:nvSpPr>
        <p:spPr>
          <a:xfrm>
            <a:off x="690246" y="3114926"/>
            <a:ext cx="4335047" cy="342900"/>
          </a:xfrm>
        </p:spPr>
        <p:txBody>
          <a:bodyPr lIns="0" tIns="0" rIns="0" bIns="0" anchor="ctr" anchorCtr="0">
            <a:normAutofit/>
          </a:bodyPr>
          <a:lstStyle>
            <a:lvl1pPr marL="0" indent="0">
              <a:spcBef>
                <a:spcPts val="0"/>
              </a:spcBef>
              <a:buFontTx/>
              <a:buNone/>
              <a:defRPr sz="1200" baseline="0"/>
            </a:lvl1pPr>
          </a:lstStyle>
          <a:p>
            <a:pPr lvl="0"/>
            <a:r>
              <a:rPr lang="en-US" dirty="0" smtClean="0"/>
              <a:t>Data request</a:t>
            </a:r>
            <a:endParaRPr lang="en-US" dirty="0"/>
          </a:p>
        </p:txBody>
      </p:sp>
      <p:sp>
        <p:nvSpPr>
          <p:cNvPr id="20" name="Text Placeholder 7"/>
          <p:cNvSpPr>
            <a:spLocks noGrp="1"/>
          </p:cNvSpPr>
          <p:nvPr>
            <p:ph type="body" sz="quarter" idx="20" hasCustomPrompt="1"/>
          </p:nvPr>
        </p:nvSpPr>
        <p:spPr>
          <a:xfrm>
            <a:off x="5344724" y="3114926"/>
            <a:ext cx="654535" cy="342900"/>
          </a:xfrm>
        </p:spPr>
        <p:txBody>
          <a:bodyPr lIns="0" tIns="0" rIns="0" bIns="0" anchor="ctr" anchorCtr="0">
            <a:normAutofit/>
          </a:bodyPr>
          <a:lstStyle>
            <a:lvl1pPr marL="0" indent="0" algn="l">
              <a:spcBef>
                <a:spcPts val="0"/>
              </a:spcBef>
              <a:buFontTx/>
              <a:buNone/>
              <a:defRPr sz="1200"/>
            </a:lvl1pPr>
          </a:lstStyle>
          <a:p>
            <a:pPr lvl="0"/>
            <a:r>
              <a:rPr lang="en-US" dirty="0" smtClean="0"/>
              <a:t>Page 11</a:t>
            </a:r>
            <a:endParaRPr lang="en-US" dirty="0"/>
          </a:p>
        </p:txBody>
      </p:sp>
      <p:cxnSp>
        <p:nvCxnSpPr>
          <p:cNvPr id="21" name="Straight Connector 20"/>
          <p:cNvCxnSpPr/>
          <p:nvPr userDrawn="1"/>
        </p:nvCxnSpPr>
        <p:spPr>
          <a:xfrm>
            <a:off x="690246" y="3502840"/>
            <a:ext cx="5309013" cy="1588"/>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2" name="Text Placeholder 7"/>
          <p:cNvSpPr>
            <a:spLocks noGrp="1"/>
          </p:cNvSpPr>
          <p:nvPr>
            <p:ph type="body" sz="quarter" idx="21" hasCustomPrompt="1"/>
          </p:nvPr>
        </p:nvSpPr>
        <p:spPr>
          <a:xfrm>
            <a:off x="690246" y="3510632"/>
            <a:ext cx="4335047" cy="342900"/>
          </a:xfrm>
        </p:spPr>
        <p:txBody>
          <a:bodyPr lIns="0" tIns="0" rIns="0" bIns="0" anchor="ctr" anchorCtr="0">
            <a:normAutofit/>
          </a:bodyPr>
          <a:lstStyle>
            <a:lvl1pPr marL="0" indent="0">
              <a:spcBef>
                <a:spcPts val="0"/>
              </a:spcBef>
              <a:buFontTx/>
              <a:buNone/>
              <a:defRPr sz="1200"/>
            </a:lvl1pPr>
          </a:lstStyle>
          <a:p>
            <a:pPr lvl="0"/>
            <a:r>
              <a:rPr lang="en-US" dirty="0" smtClean="0"/>
              <a:t>Credentials</a:t>
            </a:r>
            <a:endParaRPr lang="en-US" dirty="0"/>
          </a:p>
        </p:txBody>
      </p:sp>
      <p:sp>
        <p:nvSpPr>
          <p:cNvPr id="23" name="Text Placeholder 7"/>
          <p:cNvSpPr>
            <a:spLocks noGrp="1"/>
          </p:cNvSpPr>
          <p:nvPr>
            <p:ph type="body" sz="quarter" idx="22" hasCustomPrompt="1"/>
          </p:nvPr>
        </p:nvSpPr>
        <p:spPr>
          <a:xfrm>
            <a:off x="5344724" y="3510632"/>
            <a:ext cx="654535" cy="342900"/>
          </a:xfrm>
        </p:spPr>
        <p:txBody>
          <a:bodyPr lIns="0" tIns="0" rIns="0" bIns="0" anchor="ctr" anchorCtr="0">
            <a:normAutofit/>
          </a:bodyPr>
          <a:lstStyle>
            <a:lvl1pPr marL="0" indent="0" algn="l">
              <a:spcBef>
                <a:spcPts val="0"/>
              </a:spcBef>
              <a:buFontTx/>
              <a:buNone/>
              <a:defRPr sz="1200"/>
            </a:lvl1pPr>
          </a:lstStyle>
          <a:p>
            <a:pPr lvl="0"/>
            <a:r>
              <a:rPr lang="en-US" dirty="0" smtClean="0"/>
              <a:t>Page 16</a:t>
            </a:r>
            <a:endParaRPr lang="en-US" dirty="0"/>
          </a:p>
        </p:txBody>
      </p:sp>
      <p:sp>
        <p:nvSpPr>
          <p:cNvPr id="24" name="Text Placeholder 7"/>
          <p:cNvSpPr>
            <a:spLocks noGrp="1"/>
          </p:cNvSpPr>
          <p:nvPr>
            <p:ph type="body" sz="quarter" idx="23" hasCustomPrompt="1"/>
          </p:nvPr>
        </p:nvSpPr>
        <p:spPr>
          <a:xfrm>
            <a:off x="203763" y="4511172"/>
            <a:ext cx="8826290" cy="452146"/>
          </a:xfrm>
        </p:spPr>
        <p:txBody>
          <a:bodyPr lIns="0" tIns="0" rIns="0" bIns="0" anchor="t" anchorCtr="0">
            <a:normAutofit/>
          </a:bodyPr>
          <a:lstStyle>
            <a:lvl1pPr marL="0" indent="0">
              <a:spcBef>
                <a:spcPts val="0"/>
              </a:spcBef>
              <a:spcAft>
                <a:spcPts val="300"/>
              </a:spcAft>
              <a:buFontTx/>
              <a:buNone/>
              <a:defRPr sz="510"/>
            </a:lvl1pPr>
          </a:lstStyle>
          <a:p>
            <a:pPr lvl="0"/>
            <a:r>
              <a:rPr lang="en-US" dirty="0" smtClean="0"/>
              <a:t>Statement Of Confidentiality And Usage Restrictions</a:t>
            </a:r>
          </a:p>
          <a:p>
            <a:pPr lvl="0"/>
            <a:r>
              <a:rPr lang="en-US" dirty="0" smtClean="0"/>
              <a:t>The content of this presentation and/or documentation contains the proprietary and confidential information of Hitachi Consulting Holdings Limited and/or of its relevant </a:t>
            </a:r>
            <a:r>
              <a:rPr lang="en-US" dirty="0" err="1" smtClean="0"/>
              <a:t>parent(s</a:t>
            </a:r>
            <a:r>
              <a:rPr lang="en-US" dirty="0" smtClean="0"/>
              <a:t>), subsidiary and/or subsidiaries (as applicable "Hitachi") and, as applicable, the proprietary and confidential information of third parties used by Hitachi under an appropriate license there from. In consideration of Hitachi making this information available to you, you agree to protect the confidentiality of the same as might reasonably be expected by Hitachi. Without limitation, the information contained herein is the copyright of Hitachi and may not be re-produced in whole or in part without the express prior permission of Hitachi. Copyright © Hitachi Consulting</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6" name="Pentagon 5"/>
          <p:cNvSpPr/>
          <p:nvPr userDrawn="1"/>
        </p:nvSpPr>
        <p:spPr>
          <a:xfrm>
            <a:off x="1354" y="1309239"/>
            <a:ext cx="3294342" cy="498668"/>
          </a:xfrm>
          <a:prstGeom prst="homePlate">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hevron 6"/>
          <p:cNvSpPr/>
          <p:nvPr userDrawn="1"/>
        </p:nvSpPr>
        <p:spPr>
          <a:xfrm>
            <a:off x="3085338" y="1862451"/>
            <a:ext cx="1612781" cy="362770"/>
          </a:xfrm>
          <a:prstGeom prst="chevron">
            <a:avLst/>
          </a:prstGeom>
          <a:solidFill>
            <a:srgbClr val="DA291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userDrawn="1"/>
        </p:nvSpPr>
        <p:spPr>
          <a:xfrm>
            <a:off x="3077548" y="1309239"/>
            <a:ext cx="5819608" cy="498668"/>
          </a:xfrm>
          <a:prstGeom prst="chevron">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Pentagon 10"/>
          <p:cNvSpPr/>
          <p:nvPr userDrawn="1"/>
        </p:nvSpPr>
        <p:spPr>
          <a:xfrm>
            <a:off x="-170049" y="1862451"/>
            <a:ext cx="1938661" cy="362770"/>
          </a:xfrm>
          <a:prstGeom prst="homePlate">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hevron 11"/>
          <p:cNvSpPr/>
          <p:nvPr userDrawn="1"/>
        </p:nvSpPr>
        <p:spPr>
          <a:xfrm>
            <a:off x="4550091" y="1862451"/>
            <a:ext cx="1609654" cy="362770"/>
          </a:xfrm>
          <a:prstGeom prst="chevron">
            <a:avLst/>
          </a:prstGeom>
          <a:solidFill>
            <a:srgbClr val="F37021">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userDrawn="1"/>
        </p:nvSpPr>
        <p:spPr>
          <a:xfrm>
            <a:off x="6009381" y="1862451"/>
            <a:ext cx="1609654" cy="362770"/>
          </a:xfrm>
          <a:prstGeom prst="chevron">
            <a:avLst/>
          </a:prstGeom>
          <a:solidFill>
            <a:srgbClr val="F370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userDrawn="1"/>
        </p:nvSpPr>
        <p:spPr>
          <a:xfrm>
            <a:off x="7471005" y="1862451"/>
            <a:ext cx="1426151" cy="362770"/>
          </a:xfrm>
          <a:prstGeom prst="chevron">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userDrawn="1"/>
        </p:nvSpPr>
        <p:spPr>
          <a:xfrm>
            <a:off x="1620587" y="1862451"/>
            <a:ext cx="1612781" cy="362770"/>
          </a:xfrm>
          <a:prstGeom prst="chevron">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Pentagon 17"/>
          <p:cNvSpPr/>
          <p:nvPr userDrawn="1"/>
        </p:nvSpPr>
        <p:spPr>
          <a:xfrm>
            <a:off x="1354" y="4649311"/>
            <a:ext cx="8839548" cy="221479"/>
          </a:xfrm>
          <a:prstGeom prst="homePlate">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37769" y="720464"/>
            <a:ext cx="8572404" cy="588775"/>
          </a:xfrm>
        </p:spPr>
        <p:txBody>
          <a:bodyPr/>
          <a:lstStyle>
            <a:lvl1pPr>
              <a:defRPr/>
            </a:lvl1pPr>
          </a:lstStyle>
          <a:p>
            <a:r>
              <a:rPr lang="en-US" dirty="0" smtClean="0"/>
              <a:t>Hitachi </a:t>
            </a:r>
            <a:r>
              <a:rPr lang="en-US" dirty="0" err="1" smtClean="0"/>
              <a:t>Consulting’s</a:t>
            </a:r>
            <a:r>
              <a:rPr lang="en-US" dirty="0" smtClean="0"/>
              <a:t> Operations Management Approach</a:t>
            </a:r>
            <a:endParaRPr lang="en-US" dirty="0"/>
          </a:p>
        </p:txBody>
      </p:sp>
      <p:sp>
        <p:nvSpPr>
          <p:cNvPr id="3" name="Date Placeholder 2"/>
          <p:cNvSpPr>
            <a:spLocks noGrp="1"/>
          </p:cNvSpPr>
          <p:nvPr>
            <p:ph type="dt" sz="half" idx="10"/>
          </p:nvPr>
        </p:nvSpPr>
        <p:spPr/>
        <p:txBody>
          <a:bodyPr/>
          <a:lstStyle/>
          <a:p>
            <a:fld id="{2418E9A7-1077-724C-A515-BCF33D122AFC}" type="datetime1">
              <a:rPr lang="en-US" smtClean="0"/>
              <a:pPr/>
              <a:t>10/28/2014</a:t>
            </a:fld>
            <a:endParaRPr lang="en-US" dirty="0"/>
          </a:p>
        </p:txBody>
      </p:sp>
      <p:sp>
        <p:nvSpPr>
          <p:cNvPr id="4" name="Slide Number Placeholder 3"/>
          <p:cNvSpPr>
            <a:spLocks noGrp="1"/>
          </p:cNvSpPr>
          <p:nvPr>
            <p:ph type="sldNum" sz="quarter" idx="11"/>
          </p:nvPr>
        </p:nvSpPr>
        <p:spPr/>
        <p:txBody>
          <a:bodyPr/>
          <a:lstStyle/>
          <a:p>
            <a:fld id="{4D82F6D6-BD64-564F-BDB4-3E98167DF08D}" type="slidenum">
              <a:rPr lang="en-US" smtClean="0"/>
              <a:pPr/>
              <a:t>‹#›</a:t>
            </a:fld>
            <a:endParaRPr lang="en-US" dirty="0"/>
          </a:p>
        </p:txBody>
      </p:sp>
      <p:sp>
        <p:nvSpPr>
          <p:cNvPr id="19" name="Text Placeholder 12"/>
          <p:cNvSpPr>
            <a:spLocks noGrp="1"/>
          </p:cNvSpPr>
          <p:nvPr>
            <p:ph type="body" sz="quarter" idx="24" hasCustomPrompt="1"/>
          </p:nvPr>
        </p:nvSpPr>
        <p:spPr>
          <a:xfrm>
            <a:off x="901301" y="1402815"/>
            <a:ext cx="2160664" cy="311588"/>
          </a:xfrm>
        </p:spPr>
        <p:txBody>
          <a:bodyPr lIns="0" tIns="0" rIns="0" bIns="0" anchor="ctr" anchorCtr="0">
            <a:normAutofit/>
          </a:bodyPr>
          <a:lstStyle>
            <a:lvl1pPr marL="0" indent="0" algn="r">
              <a:spcBef>
                <a:spcPts val="0"/>
              </a:spcBef>
              <a:buFontTx/>
              <a:buNone/>
              <a:defRPr sz="1500" baseline="0">
                <a:solidFill>
                  <a:schemeClr val="bg1"/>
                </a:solidFill>
              </a:defRPr>
            </a:lvl1pPr>
          </a:lstStyle>
          <a:p>
            <a:pPr lvl="0"/>
            <a:r>
              <a:rPr lang="en-US" dirty="0" smtClean="0"/>
              <a:t>Analysis Phase</a:t>
            </a:r>
            <a:endParaRPr lang="en-US" dirty="0"/>
          </a:p>
        </p:txBody>
      </p:sp>
      <p:sp>
        <p:nvSpPr>
          <p:cNvPr id="20" name="Text Placeholder 12"/>
          <p:cNvSpPr>
            <a:spLocks noGrp="1"/>
          </p:cNvSpPr>
          <p:nvPr>
            <p:ph type="body" sz="quarter" idx="25" hasCustomPrompt="1"/>
          </p:nvPr>
        </p:nvSpPr>
        <p:spPr>
          <a:xfrm>
            <a:off x="6460793" y="1395023"/>
            <a:ext cx="2160664" cy="311588"/>
          </a:xfrm>
        </p:spPr>
        <p:txBody>
          <a:bodyPr lIns="0" tIns="0" rIns="0" bIns="0" anchor="ctr" anchorCtr="0">
            <a:normAutofit/>
          </a:bodyPr>
          <a:lstStyle>
            <a:lvl1pPr marL="0" indent="0" algn="r">
              <a:spcBef>
                <a:spcPts val="0"/>
              </a:spcBef>
              <a:buFontTx/>
              <a:buNone/>
              <a:defRPr sz="1500" baseline="0">
                <a:solidFill>
                  <a:schemeClr val="bg1"/>
                </a:solidFill>
              </a:defRPr>
            </a:lvl1pPr>
          </a:lstStyle>
          <a:p>
            <a:pPr lvl="0"/>
            <a:r>
              <a:rPr lang="en-US" dirty="0" smtClean="0"/>
              <a:t>Implementation Phase</a:t>
            </a:r>
            <a:endParaRPr lang="en-US" dirty="0"/>
          </a:p>
        </p:txBody>
      </p:sp>
      <p:sp>
        <p:nvSpPr>
          <p:cNvPr id="21" name="Text Placeholder 12"/>
          <p:cNvSpPr>
            <a:spLocks noGrp="1"/>
          </p:cNvSpPr>
          <p:nvPr>
            <p:ph type="body" sz="quarter" idx="26" hasCustomPrompt="1"/>
          </p:nvPr>
        </p:nvSpPr>
        <p:spPr>
          <a:xfrm>
            <a:off x="234950" y="1877770"/>
            <a:ext cx="1365439" cy="311588"/>
          </a:xfrm>
        </p:spPr>
        <p:txBody>
          <a:bodyPr lIns="0" tIns="0" rIns="0" bIns="0" anchor="ctr" anchorCtr="0">
            <a:normAutofit/>
          </a:bodyPr>
          <a:lstStyle>
            <a:lvl1pPr marL="0" indent="0" algn="r">
              <a:spcBef>
                <a:spcPts val="0"/>
              </a:spcBef>
              <a:buFontTx/>
              <a:buNone/>
              <a:defRPr sz="1000" baseline="0">
                <a:solidFill>
                  <a:schemeClr val="bg1"/>
                </a:solidFill>
              </a:defRPr>
            </a:lvl1pPr>
          </a:lstStyle>
          <a:p>
            <a:pPr lvl="0"/>
            <a:r>
              <a:rPr lang="en-US" dirty="0" smtClean="0"/>
              <a:t>Scoping</a:t>
            </a:r>
            <a:endParaRPr lang="en-US" dirty="0"/>
          </a:p>
        </p:txBody>
      </p:sp>
      <p:sp>
        <p:nvSpPr>
          <p:cNvPr id="22" name="Text Placeholder 12"/>
          <p:cNvSpPr>
            <a:spLocks noGrp="1"/>
          </p:cNvSpPr>
          <p:nvPr>
            <p:ph type="body" sz="quarter" idx="27" hasCustomPrompt="1"/>
          </p:nvPr>
        </p:nvSpPr>
        <p:spPr>
          <a:xfrm>
            <a:off x="1939925" y="1877770"/>
            <a:ext cx="1118865" cy="311588"/>
          </a:xfrm>
        </p:spPr>
        <p:txBody>
          <a:bodyPr lIns="0" tIns="0" rIns="0" bIns="0" anchor="ctr" anchorCtr="0">
            <a:normAutofit/>
          </a:bodyPr>
          <a:lstStyle>
            <a:lvl1pPr marL="0" indent="0" algn="r">
              <a:spcBef>
                <a:spcPts val="0"/>
              </a:spcBef>
              <a:buFontTx/>
              <a:buNone/>
              <a:defRPr sz="1000" baseline="0">
                <a:solidFill>
                  <a:schemeClr val="bg1"/>
                </a:solidFill>
              </a:defRPr>
            </a:lvl1pPr>
          </a:lstStyle>
          <a:p>
            <a:pPr lvl="0"/>
            <a:r>
              <a:rPr lang="en-US" dirty="0" smtClean="0"/>
              <a:t>Analysis</a:t>
            </a:r>
            <a:endParaRPr lang="en-US" dirty="0"/>
          </a:p>
        </p:txBody>
      </p:sp>
      <p:sp>
        <p:nvSpPr>
          <p:cNvPr id="23" name="Text Placeholder 12"/>
          <p:cNvSpPr>
            <a:spLocks noGrp="1"/>
          </p:cNvSpPr>
          <p:nvPr>
            <p:ph type="body" sz="quarter" idx="28" hasCustomPrompt="1"/>
          </p:nvPr>
        </p:nvSpPr>
        <p:spPr>
          <a:xfrm>
            <a:off x="3412176" y="1880726"/>
            <a:ext cx="1118865" cy="311588"/>
          </a:xfrm>
        </p:spPr>
        <p:txBody>
          <a:bodyPr lIns="0" tIns="0" rIns="0" bIns="0" anchor="ctr" anchorCtr="0">
            <a:normAutofit/>
          </a:bodyPr>
          <a:lstStyle>
            <a:lvl1pPr marL="0" indent="0" algn="r">
              <a:spcBef>
                <a:spcPts val="0"/>
              </a:spcBef>
              <a:buFontTx/>
              <a:buNone/>
              <a:defRPr sz="1000" baseline="0">
                <a:solidFill>
                  <a:schemeClr val="bg1"/>
                </a:solidFill>
              </a:defRPr>
            </a:lvl1pPr>
          </a:lstStyle>
          <a:p>
            <a:pPr lvl="0"/>
            <a:r>
              <a:rPr lang="en-US" dirty="0" smtClean="0"/>
              <a:t>Project Proposal</a:t>
            </a:r>
            <a:endParaRPr lang="en-US" dirty="0"/>
          </a:p>
        </p:txBody>
      </p:sp>
      <p:sp>
        <p:nvSpPr>
          <p:cNvPr id="24" name="Text Placeholder 12"/>
          <p:cNvSpPr>
            <a:spLocks noGrp="1"/>
          </p:cNvSpPr>
          <p:nvPr>
            <p:ph type="body" sz="quarter" idx="29" hasCustomPrompt="1"/>
          </p:nvPr>
        </p:nvSpPr>
        <p:spPr>
          <a:xfrm>
            <a:off x="4868291" y="1880507"/>
            <a:ext cx="1118865" cy="311588"/>
          </a:xfrm>
        </p:spPr>
        <p:txBody>
          <a:bodyPr lIns="0" tIns="0" rIns="0" bIns="0" anchor="ctr" anchorCtr="0">
            <a:normAutofit/>
          </a:bodyPr>
          <a:lstStyle>
            <a:lvl1pPr marL="0" indent="0" algn="r">
              <a:spcBef>
                <a:spcPts val="0"/>
              </a:spcBef>
              <a:buFontTx/>
              <a:buNone/>
              <a:defRPr sz="1000" baseline="0">
                <a:solidFill>
                  <a:schemeClr val="bg1"/>
                </a:solidFill>
              </a:defRPr>
            </a:lvl1pPr>
          </a:lstStyle>
          <a:p>
            <a:pPr lvl="0"/>
            <a:r>
              <a:rPr lang="en-US" dirty="0" smtClean="0"/>
              <a:t>Design</a:t>
            </a:r>
            <a:endParaRPr lang="en-US" dirty="0"/>
          </a:p>
        </p:txBody>
      </p:sp>
      <p:sp>
        <p:nvSpPr>
          <p:cNvPr id="25" name="Text Placeholder 12"/>
          <p:cNvSpPr>
            <a:spLocks noGrp="1"/>
          </p:cNvSpPr>
          <p:nvPr>
            <p:ph type="body" sz="quarter" idx="30" hasCustomPrompt="1"/>
          </p:nvPr>
        </p:nvSpPr>
        <p:spPr>
          <a:xfrm>
            <a:off x="6329915" y="1877113"/>
            <a:ext cx="1118865" cy="311588"/>
          </a:xfrm>
        </p:spPr>
        <p:txBody>
          <a:bodyPr lIns="0" tIns="0" rIns="0" bIns="0" anchor="ctr" anchorCtr="0">
            <a:normAutofit/>
          </a:bodyPr>
          <a:lstStyle>
            <a:lvl1pPr marL="0" indent="0" algn="r">
              <a:spcBef>
                <a:spcPts val="0"/>
              </a:spcBef>
              <a:buFontTx/>
              <a:buNone/>
              <a:defRPr sz="1000" baseline="0">
                <a:solidFill>
                  <a:schemeClr val="bg1"/>
                </a:solidFill>
              </a:defRPr>
            </a:lvl1pPr>
          </a:lstStyle>
          <a:p>
            <a:pPr lvl="0"/>
            <a:r>
              <a:rPr lang="en-US" dirty="0" smtClean="0"/>
              <a:t>Development</a:t>
            </a:r>
            <a:endParaRPr lang="en-US" dirty="0"/>
          </a:p>
        </p:txBody>
      </p:sp>
      <p:sp>
        <p:nvSpPr>
          <p:cNvPr id="26" name="Text Placeholder 12"/>
          <p:cNvSpPr>
            <a:spLocks noGrp="1"/>
          </p:cNvSpPr>
          <p:nvPr>
            <p:ph type="body" sz="quarter" idx="31" hasCustomPrompt="1"/>
          </p:nvPr>
        </p:nvSpPr>
        <p:spPr>
          <a:xfrm>
            <a:off x="7737475" y="1880726"/>
            <a:ext cx="1000425" cy="311588"/>
          </a:xfrm>
        </p:spPr>
        <p:txBody>
          <a:bodyPr lIns="0" tIns="0" rIns="0" bIns="0" anchor="ctr" anchorCtr="0">
            <a:normAutofit/>
          </a:bodyPr>
          <a:lstStyle>
            <a:lvl1pPr marL="0" indent="0" algn="r">
              <a:spcBef>
                <a:spcPts val="0"/>
              </a:spcBef>
              <a:buFontTx/>
              <a:buNone/>
              <a:defRPr sz="1000" baseline="0">
                <a:solidFill>
                  <a:schemeClr val="bg1"/>
                </a:solidFill>
              </a:defRPr>
            </a:lvl1pPr>
          </a:lstStyle>
          <a:p>
            <a:pPr lvl="0"/>
            <a:r>
              <a:rPr lang="en-US" dirty="0" smtClean="0"/>
              <a:t>Installation</a:t>
            </a:r>
            <a:endParaRPr lang="en-US" dirty="0"/>
          </a:p>
        </p:txBody>
      </p:sp>
      <p:sp>
        <p:nvSpPr>
          <p:cNvPr id="27" name="Text Placeholder 12"/>
          <p:cNvSpPr>
            <a:spLocks noGrp="1"/>
          </p:cNvSpPr>
          <p:nvPr>
            <p:ph type="body" sz="quarter" idx="32" hasCustomPrompt="1"/>
          </p:nvPr>
        </p:nvSpPr>
        <p:spPr>
          <a:xfrm>
            <a:off x="422275" y="4663393"/>
            <a:ext cx="1050715" cy="181385"/>
          </a:xfrm>
        </p:spPr>
        <p:txBody>
          <a:bodyPr lIns="0" tIns="0" rIns="0" bIns="0" anchor="ctr" anchorCtr="0">
            <a:normAutofit/>
          </a:bodyPr>
          <a:lstStyle>
            <a:lvl1pPr marL="0" indent="0" algn="r">
              <a:spcBef>
                <a:spcPts val="0"/>
              </a:spcBef>
              <a:buFontTx/>
              <a:buNone/>
              <a:defRPr sz="800" b="1" baseline="0">
                <a:solidFill>
                  <a:schemeClr val="bg1"/>
                </a:solidFill>
              </a:defRPr>
            </a:lvl1pPr>
          </a:lstStyle>
          <a:p>
            <a:pPr lvl="0"/>
            <a:r>
              <a:rPr lang="en-US" dirty="0" smtClean="0"/>
              <a:t>1 Week</a:t>
            </a:r>
            <a:endParaRPr lang="en-US" dirty="0"/>
          </a:p>
        </p:txBody>
      </p:sp>
      <p:sp>
        <p:nvSpPr>
          <p:cNvPr id="28" name="Text Placeholder 12"/>
          <p:cNvSpPr>
            <a:spLocks noGrp="1"/>
          </p:cNvSpPr>
          <p:nvPr>
            <p:ph type="body" sz="quarter" idx="33" hasCustomPrompt="1"/>
          </p:nvPr>
        </p:nvSpPr>
        <p:spPr>
          <a:xfrm>
            <a:off x="1895685" y="4663393"/>
            <a:ext cx="1050715" cy="181385"/>
          </a:xfrm>
        </p:spPr>
        <p:txBody>
          <a:bodyPr lIns="0" tIns="0" rIns="0" bIns="0" anchor="ctr" anchorCtr="0">
            <a:normAutofit/>
          </a:bodyPr>
          <a:lstStyle>
            <a:lvl1pPr marL="0" indent="0" algn="r">
              <a:spcBef>
                <a:spcPts val="0"/>
              </a:spcBef>
              <a:buFontTx/>
              <a:buNone/>
              <a:defRPr sz="800" b="1" baseline="0">
                <a:solidFill>
                  <a:schemeClr val="bg1"/>
                </a:solidFill>
              </a:defRPr>
            </a:lvl1pPr>
          </a:lstStyle>
          <a:p>
            <a:pPr lvl="0"/>
            <a:r>
              <a:rPr lang="en-US" dirty="0" smtClean="0"/>
              <a:t>4 Weeks</a:t>
            </a:r>
            <a:endParaRPr lang="en-US" dirty="0"/>
          </a:p>
        </p:txBody>
      </p:sp>
      <p:sp>
        <p:nvSpPr>
          <p:cNvPr id="29" name="Text Placeholder 12"/>
          <p:cNvSpPr>
            <a:spLocks noGrp="1"/>
          </p:cNvSpPr>
          <p:nvPr>
            <p:ph type="body" sz="quarter" idx="34" hasCustomPrompt="1"/>
          </p:nvPr>
        </p:nvSpPr>
        <p:spPr>
          <a:xfrm>
            <a:off x="3358095" y="4663393"/>
            <a:ext cx="1050715" cy="181385"/>
          </a:xfrm>
        </p:spPr>
        <p:txBody>
          <a:bodyPr lIns="0" tIns="0" rIns="0" bIns="0" anchor="ctr" anchorCtr="0">
            <a:normAutofit/>
          </a:bodyPr>
          <a:lstStyle>
            <a:lvl1pPr marL="0" indent="0" algn="r">
              <a:spcBef>
                <a:spcPts val="0"/>
              </a:spcBef>
              <a:buFontTx/>
              <a:buNone/>
              <a:defRPr sz="800" b="1" baseline="0">
                <a:solidFill>
                  <a:schemeClr val="bg1"/>
                </a:solidFill>
              </a:defRPr>
            </a:lvl1pPr>
          </a:lstStyle>
          <a:p>
            <a:pPr lvl="0"/>
            <a:r>
              <a:rPr lang="en-US" dirty="0" smtClean="0"/>
              <a:t>1 Week</a:t>
            </a:r>
            <a:endParaRPr lang="en-US" dirty="0"/>
          </a:p>
        </p:txBody>
      </p:sp>
      <p:sp>
        <p:nvSpPr>
          <p:cNvPr id="30" name="Text Placeholder 12"/>
          <p:cNvSpPr>
            <a:spLocks noGrp="1"/>
          </p:cNvSpPr>
          <p:nvPr>
            <p:ph type="body" sz="quarter" idx="35" hasCustomPrompt="1"/>
          </p:nvPr>
        </p:nvSpPr>
        <p:spPr>
          <a:xfrm>
            <a:off x="7680835" y="4663393"/>
            <a:ext cx="1050715" cy="181385"/>
          </a:xfrm>
        </p:spPr>
        <p:txBody>
          <a:bodyPr lIns="0" tIns="0" rIns="0" bIns="0" anchor="ctr" anchorCtr="0">
            <a:normAutofit/>
          </a:bodyPr>
          <a:lstStyle>
            <a:lvl1pPr marL="0" indent="0" algn="r">
              <a:spcBef>
                <a:spcPts val="0"/>
              </a:spcBef>
              <a:buFontTx/>
              <a:buNone/>
              <a:defRPr sz="800" b="1" baseline="0">
                <a:solidFill>
                  <a:schemeClr val="bg1"/>
                </a:solidFill>
              </a:defRPr>
            </a:lvl1pPr>
          </a:lstStyle>
          <a:p>
            <a:pPr lvl="0"/>
            <a:r>
              <a:rPr lang="en-US" dirty="0" smtClean="0"/>
              <a:t>25-40 Weeks</a:t>
            </a:r>
            <a:endParaRPr lang="en-US" dirty="0"/>
          </a:p>
        </p:txBody>
      </p:sp>
      <p:sp>
        <p:nvSpPr>
          <p:cNvPr id="32" name="Text Placeholder 31"/>
          <p:cNvSpPr>
            <a:spLocks noGrp="1"/>
          </p:cNvSpPr>
          <p:nvPr>
            <p:ph type="body" sz="quarter" idx="36" hasCustomPrompt="1"/>
          </p:nvPr>
        </p:nvSpPr>
        <p:spPr>
          <a:xfrm>
            <a:off x="130322" y="2225675"/>
            <a:ext cx="1482725" cy="2424113"/>
          </a:xfrm>
        </p:spPr>
        <p:txBody>
          <a:bodyPr>
            <a:normAutofit/>
          </a:bodyPr>
          <a:lstStyle>
            <a:lvl1pPr marL="146304" indent="-146304">
              <a:spcBef>
                <a:spcPts val="240"/>
              </a:spcBef>
              <a:spcAft>
                <a:spcPts val="200"/>
              </a:spcAft>
              <a:buClr>
                <a:srgbClr val="DA291C"/>
              </a:buClr>
              <a:buSzPct val="80000"/>
              <a:buFont typeface="Wingdings" charset="2"/>
              <a:buChar char="u"/>
              <a:defRPr sz="800"/>
            </a:lvl1pPr>
            <a:lvl2pPr marL="201168" indent="-137160">
              <a:spcBef>
                <a:spcPts val="240"/>
              </a:spcBef>
              <a:spcAft>
                <a:spcPts val="200"/>
              </a:spcAft>
              <a:buSzPct val="80000"/>
              <a:buFont typeface="Wingdings" charset="2"/>
              <a:buChar char="u"/>
              <a:defRPr sz="800"/>
            </a:lvl2pPr>
          </a:lstStyle>
          <a:p>
            <a:pPr lvl="0"/>
            <a:r>
              <a:rPr lang="en-US" dirty="0" err="1" smtClean="0"/>
              <a:t>Loreperaes</a:t>
            </a:r>
            <a:r>
              <a:rPr lang="en-US" dirty="0" smtClean="0"/>
              <a:t> </a:t>
            </a:r>
            <a:r>
              <a:rPr lang="en-US" dirty="0" err="1" smtClean="0"/>
              <a:t>consed</a:t>
            </a:r>
            <a:r>
              <a:rPr lang="en-US" dirty="0" smtClean="0"/>
              <a:t> quam </a:t>
            </a:r>
            <a:r>
              <a:rPr lang="en-US" dirty="0" err="1" smtClean="0"/>
              <a:t>est</a:t>
            </a:r>
            <a:r>
              <a:rPr lang="en-US" dirty="0" smtClean="0"/>
              <a:t> mo </a:t>
            </a:r>
            <a:r>
              <a:rPr lang="en-US" dirty="0" err="1" smtClean="0"/>
              <a:t>officietur</a:t>
            </a:r>
            <a:r>
              <a:rPr lang="en-US" dirty="0" smtClean="0"/>
              <a:t> </a:t>
            </a:r>
            <a:r>
              <a:rPr lang="en-US" dirty="0" err="1" smtClean="0"/>
              <a:t>alicia</a:t>
            </a:r>
            <a:r>
              <a:rPr lang="en-US" dirty="0" smtClean="0"/>
              <a:t> </a:t>
            </a:r>
            <a:r>
              <a:rPr lang="en-US" dirty="0" err="1" smtClean="0"/>
              <a:t>imagnim</a:t>
            </a:r>
            <a:r>
              <a:rPr lang="en-US" dirty="0" smtClean="0"/>
              <a:t> </a:t>
            </a:r>
            <a:r>
              <a:rPr lang="en-US" dirty="0" err="1" smtClean="0"/>
              <a:t>ustioris</a:t>
            </a:r>
            <a:r>
              <a:rPr lang="en-US" dirty="0" smtClean="0"/>
              <a:t>.</a:t>
            </a:r>
          </a:p>
          <a:p>
            <a:pPr lvl="0"/>
            <a:r>
              <a:rPr lang="en-US" dirty="0" smtClean="0"/>
              <a:t>As </a:t>
            </a:r>
            <a:r>
              <a:rPr lang="en-US" dirty="0" err="1" smtClean="0"/>
              <a:t>molupta</a:t>
            </a:r>
            <a:r>
              <a:rPr lang="en-US" dirty="0" smtClean="0"/>
              <a:t> </a:t>
            </a:r>
            <a:r>
              <a:rPr lang="en-US" dirty="0" err="1" smtClean="0"/>
              <a:t>dolore</a:t>
            </a:r>
            <a:r>
              <a:rPr lang="en-US" dirty="0" smtClean="0"/>
              <a:t>, </a:t>
            </a:r>
            <a:r>
              <a:rPr lang="en-US" dirty="0" err="1" smtClean="0"/>
              <a:t>ut</a:t>
            </a:r>
            <a:r>
              <a:rPr lang="en-US" dirty="0" smtClean="0"/>
              <a:t> </a:t>
            </a:r>
            <a:r>
              <a:rPr lang="en-US" dirty="0" err="1" smtClean="0"/>
              <a:t>harun</a:t>
            </a:r>
            <a:r>
              <a:rPr lang="en-US" dirty="0" smtClean="0"/>
              <a:t> </a:t>
            </a:r>
            <a:r>
              <a:rPr lang="en-US" dirty="0" err="1" smtClean="0"/>
              <a:t>debis</a:t>
            </a:r>
            <a:r>
              <a:rPr lang="en-US" dirty="0" smtClean="0"/>
              <a:t> </a:t>
            </a:r>
            <a:r>
              <a:rPr lang="en-US" dirty="0" err="1" smtClean="0"/>
              <a:t>idis</a:t>
            </a:r>
            <a:r>
              <a:rPr lang="en-US" dirty="0" smtClean="0"/>
              <a:t> </a:t>
            </a:r>
            <a:r>
              <a:rPr lang="en-US" dirty="0" err="1" smtClean="0"/>
              <a:t>raye</a:t>
            </a:r>
            <a:r>
              <a:rPr lang="en-US" dirty="0" smtClean="0"/>
              <a:t>.</a:t>
            </a:r>
          </a:p>
          <a:p>
            <a:pPr lvl="1"/>
            <a:r>
              <a:rPr lang="en-US" dirty="0" err="1" smtClean="0"/>
              <a:t>Tasperio</a:t>
            </a:r>
            <a:r>
              <a:rPr lang="en-US" dirty="0" smtClean="0"/>
              <a:t> is </a:t>
            </a:r>
            <a:r>
              <a:rPr lang="en-US" dirty="0" err="1" smtClean="0"/>
              <a:t>ut</a:t>
            </a:r>
            <a:r>
              <a:rPr lang="en-US" dirty="0" smtClean="0"/>
              <a:t> a et </a:t>
            </a:r>
            <a:r>
              <a:rPr lang="en-US" dirty="0" err="1" smtClean="0"/>
              <a:t>apero</a:t>
            </a:r>
            <a:r>
              <a:rPr lang="en-US" dirty="0" smtClean="0"/>
              <a:t> </a:t>
            </a:r>
            <a:r>
              <a:rPr lang="en-US" dirty="0" err="1" smtClean="0"/>
              <a:t>beatumquunt</a:t>
            </a:r>
            <a:r>
              <a:rPr lang="en-US" dirty="0" smtClean="0"/>
              <a:t> </a:t>
            </a:r>
            <a:r>
              <a:rPr lang="en-US" dirty="0" err="1" smtClean="0"/>
              <a:t>menos</a:t>
            </a:r>
            <a:r>
              <a:rPr lang="en-US" dirty="0" smtClean="0"/>
              <a:t>.</a:t>
            </a:r>
          </a:p>
          <a:p>
            <a:pPr lvl="1"/>
            <a:r>
              <a:rPr lang="en-US" dirty="0" smtClean="0"/>
              <a:t>At </a:t>
            </a:r>
            <a:r>
              <a:rPr lang="en-US" dirty="0" err="1" smtClean="0"/>
              <a:t>iderit</a:t>
            </a:r>
            <a:r>
              <a:rPr lang="en-US" dirty="0" smtClean="0"/>
              <a:t> </a:t>
            </a:r>
            <a:r>
              <a:rPr lang="en-US" dirty="0" err="1" smtClean="0"/>
              <a:t>labo</a:t>
            </a:r>
            <a:r>
              <a:rPr lang="en-US" dirty="0" smtClean="0"/>
              <a:t>. At </a:t>
            </a:r>
            <a:r>
              <a:rPr lang="en-US" dirty="0" err="1" smtClean="0"/>
              <a:t>eos</a:t>
            </a:r>
            <a:r>
              <a:rPr lang="en-US" dirty="0" smtClean="0"/>
              <a:t> </a:t>
            </a:r>
            <a:r>
              <a:rPr lang="en-US" dirty="0" err="1" smtClean="0"/>
              <a:t>quia</a:t>
            </a:r>
            <a:r>
              <a:rPr lang="en-US" dirty="0" smtClean="0"/>
              <a:t> </a:t>
            </a:r>
            <a:r>
              <a:rPr lang="en-US" dirty="0" err="1" smtClean="0"/>
              <a:t>ditatiatust</a:t>
            </a:r>
            <a:r>
              <a:rPr lang="en-US" dirty="0" smtClean="0"/>
              <a:t> </a:t>
            </a:r>
            <a:r>
              <a:rPr lang="en-US" dirty="0" err="1" smtClean="0"/>
              <a:t>lorem</a:t>
            </a:r>
            <a:r>
              <a:rPr lang="en-US" dirty="0" smtClean="0"/>
              <a:t>.</a:t>
            </a:r>
          </a:p>
          <a:p>
            <a:pPr lvl="0"/>
            <a:r>
              <a:rPr lang="en-US" dirty="0" smtClean="0"/>
              <a:t>As </a:t>
            </a:r>
            <a:r>
              <a:rPr lang="en-US" dirty="0" err="1" smtClean="0"/>
              <a:t>molupta</a:t>
            </a:r>
            <a:r>
              <a:rPr lang="en-US" dirty="0" smtClean="0"/>
              <a:t> </a:t>
            </a:r>
            <a:r>
              <a:rPr lang="en-US" dirty="0" err="1" smtClean="0"/>
              <a:t>dolore</a:t>
            </a:r>
            <a:r>
              <a:rPr lang="en-US" dirty="0" smtClean="0"/>
              <a:t>, </a:t>
            </a:r>
            <a:r>
              <a:rPr lang="en-US" dirty="0" err="1" smtClean="0"/>
              <a:t>ut</a:t>
            </a:r>
            <a:r>
              <a:rPr lang="en-US" dirty="0" smtClean="0"/>
              <a:t> </a:t>
            </a:r>
            <a:r>
              <a:rPr lang="en-US" dirty="0" err="1" smtClean="0"/>
              <a:t>harun</a:t>
            </a:r>
            <a:r>
              <a:rPr lang="en-US" dirty="0" smtClean="0"/>
              <a:t> </a:t>
            </a:r>
            <a:r>
              <a:rPr lang="en-US" dirty="0" err="1" smtClean="0"/>
              <a:t>debis</a:t>
            </a:r>
            <a:r>
              <a:rPr lang="en-US" dirty="0" smtClean="0"/>
              <a:t> </a:t>
            </a:r>
            <a:r>
              <a:rPr lang="en-US" dirty="0" err="1" smtClean="0"/>
              <a:t>idis</a:t>
            </a:r>
            <a:r>
              <a:rPr lang="en-US" dirty="0" smtClean="0"/>
              <a:t> </a:t>
            </a:r>
            <a:r>
              <a:rPr lang="en-US" dirty="0" err="1" smtClean="0"/>
              <a:t>raye</a:t>
            </a:r>
            <a:r>
              <a:rPr lang="en-US" dirty="0" smtClean="0"/>
              <a:t>.</a:t>
            </a:r>
          </a:p>
          <a:p>
            <a:pPr lvl="0"/>
            <a:r>
              <a:rPr lang="en-US" dirty="0" err="1" smtClean="0"/>
              <a:t>Tasperio</a:t>
            </a:r>
            <a:r>
              <a:rPr lang="en-US" dirty="0" smtClean="0"/>
              <a:t> is </a:t>
            </a:r>
            <a:r>
              <a:rPr lang="en-US" dirty="0" err="1" smtClean="0"/>
              <a:t>ut</a:t>
            </a:r>
            <a:r>
              <a:rPr lang="en-US" dirty="0" smtClean="0"/>
              <a:t> a et </a:t>
            </a:r>
            <a:r>
              <a:rPr lang="en-US" dirty="0" err="1" smtClean="0"/>
              <a:t>apero</a:t>
            </a:r>
            <a:r>
              <a:rPr lang="en-US" dirty="0" smtClean="0"/>
              <a:t> </a:t>
            </a:r>
            <a:r>
              <a:rPr lang="en-US" dirty="0" err="1" smtClean="0"/>
              <a:t>beatumquunt</a:t>
            </a:r>
            <a:r>
              <a:rPr lang="en-US" dirty="0" smtClean="0"/>
              <a:t>.</a:t>
            </a:r>
          </a:p>
          <a:p>
            <a:pPr lvl="1"/>
            <a:r>
              <a:rPr lang="en-US" dirty="0" smtClean="0"/>
              <a:t>As </a:t>
            </a:r>
            <a:r>
              <a:rPr lang="en-US" dirty="0" err="1" smtClean="0"/>
              <a:t>molupta</a:t>
            </a:r>
            <a:r>
              <a:rPr lang="en-US" dirty="0" smtClean="0"/>
              <a:t> </a:t>
            </a:r>
            <a:r>
              <a:rPr lang="en-US" dirty="0" err="1" smtClean="0"/>
              <a:t>dolore</a:t>
            </a:r>
            <a:endParaRPr lang="en-US" dirty="0" smtClean="0"/>
          </a:p>
          <a:p>
            <a:pPr lvl="1"/>
            <a:r>
              <a:rPr lang="en-US" dirty="0" err="1" smtClean="0"/>
              <a:t>Tasperio</a:t>
            </a:r>
            <a:r>
              <a:rPr lang="en-US" dirty="0" smtClean="0"/>
              <a:t> is </a:t>
            </a:r>
            <a:r>
              <a:rPr lang="en-US" dirty="0" err="1" smtClean="0"/>
              <a:t>ut</a:t>
            </a:r>
            <a:r>
              <a:rPr lang="en-US" dirty="0" smtClean="0"/>
              <a:t> a et </a:t>
            </a:r>
            <a:r>
              <a:rPr lang="en-US" dirty="0" err="1" smtClean="0"/>
              <a:t>menos</a:t>
            </a:r>
            <a:r>
              <a:rPr lang="en-US" dirty="0" smtClean="0"/>
              <a:t>. </a:t>
            </a:r>
            <a:r>
              <a:rPr lang="en-US" dirty="0" err="1" smtClean="0"/>
              <a:t>w</a:t>
            </a:r>
            <a:r>
              <a:rPr lang="en-US" dirty="0" smtClean="0"/>
              <a:t> At </a:t>
            </a:r>
            <a:r>
              <a:rPr lang="en-US" dirty="0" err="1" smtClean="0"/>
              <a:t>iderit</a:t>
            </a:r>
            <a:r>
              <a:rPr lang="en-US" dirty="0" smtClean="0"/>
              <a:t> </a:t>
            </a:r>
            <a:r>
              <a:rPr lang="en-US" dirty="0" err="1" smtClean="0"/>
              <a:t>labo</a:t>
            </a:r>
            <a:r>
              <a:rPr lang="en-US" dirty="0" smtClean="0"/>
              <a:t>.</a:t>
            </a:r>
            <a:endParaRPr lang="en-US" dirty="0"/>
          </a:p>
        </p:txBody>
      </p:sp>
      <p:cxnSp>
        <p:nvCxnSpPr>
          <p:cNvPr id="34" name="Straight Connector 33"/>
          <p:cNvCxnSpPr/>
          <p:nvPr userDrawn="1"/>
        </p:nvCxnSpPr>
        <p:spPr>
          <a:xfrm rot="5400000">
            <a:off x="501097" y="3429277"/>
            <a:ext cx="2226575"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rot="5400000">
            <a:off x="1943713" y="3441726"/>
            <a:ext cx="2226575"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rot="5400000">
            <a:off x="3406433" y="3441727"/>
            <a:ext cx="2226575"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rot="5400000">
            <a:off x="4873514" y="3429277"/>
            <a:ext cx="2226575"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rot="5400000">
            <a:off x="6344077" y="3441728"/>
            <a:ext cx="2226575"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sp>
        <p:nvSpPr>
          <p:cNvPr id="40" name="Text Placeholder 31"/>
          <p:cNvSpPr>
            <a:spLocks noGrp="1"/>
          </p:cNvSpPr>
          <p:nvPr>
            <p:ph type="body" sz="quarter" idx="37" hasCustomPrompt="1"/>
          </p:nvPr>
        </p:nvSpPr>
        <p:spPr>
          <a:xfrm>
            <a:off x="1591806" y="2223696"/>
            <a:ext cx="1482725" cy="2424113"/>
          </a:xfrm>
        </p:spPr>
        <p:txBody>
          <a:bodyPr>
            <a:normAutofit/>
          </a:bodyPr>
          <a:lstStyle>
            <a:lvl1pPr marL="146304" indent="-146304">
              <a:spcBef>
                <a:spcPts val="240"/>
              </a:spcBef>
              <a:spcAft>
                <a:spcPts val="200"/>
              </a:spcAft>
              <a:buClr>
                <a:srgbClr val="DA291C"/>
              </a:buClr>
              <a:buSzPct val="80000"/>
              <a:buFont typeface="Wingdings" charset="2"/>
              <a:buChar char="u"/>
              <a:defRPr sz="800"/>
            </a:lvl1pPr>
            <a:lvl2pPr marL="201168" indent="-137160">
              <a:spcBef>
                <a:spcPts val="240"/>
              </a:spcBef>
              <a:spcAft>
                <a:spcPts val="200"/>
              </a:spcAft>
              <a:buSzPct val="80000"/>
              <a:buFont typeface="Wingdings" charset="2"/>
              <a:buChar char="u"/>
              <a:defRPr sz="800"/>
            </a:lvl2pPr>
          </a:lstStyle>
          <a:p>
            <a:pPr lvl="0"/>
            <a:r>
              <a:rPr lang="en-US" dirty="0" err="1" smtClean="0"/>
              <a:t>Loreperaes</a:t>
            </a:r>
            <a:r>
              <a:rPr lang="en-US" dirty="0" smtClean="0"/>
              <a:t> </a:t>
            </a:r>
            <a:r>
              <a:rPr lang="en-US" dirty="0" err="1" smtClean="0"/>
              <a:t>consed</a:t>
            </a:r>
            <a:r>
              <a:rPr lang="en-US" dirty="0" smtClean="0"/>
              <a:t> quam </a:t>
            </a:r>
            <a:r>
              <a:rPr lang="en-US" dirty="0" err="1" smtClean="0"/>
              <a:t>est</a:t>
            </a:r>
            <a:r>
              <a:rPr lang="en-US" dirty="0" smtClean="0"/>
              <a:t> mo </a:t>
            </a:r>
            <a:r>
              <a:rPr lang="en-US" dirty="0" err="1" smtClean="0"/>
              <a:t>officietur</a:t>
            </a:r>
            <a:r>
              <a:rPr lang="en-US" dirty="0" smtClean="0"/>
              <a:t> </a:t>
            </a:r>
            <a:r>
              <a:rPr lang="en-US" dirty="0" err="1" smtClean="0"/>
              <a:t>alicia</a:t>
            </a:r>
            <a:r>
              <a:rPr lang="en-US" dirty="0" smtClean="0"/>
              <a:t> </a:t>
            </a:r>
            <a:r>
              <a:rPr lang="en-US" dirty="0" err="1" smtClean="0"/>
              <a:t>imagnim</a:t>
            </a:r>
            <a:r>
              <a:rPr lang="en-US" dirty="0" smtClean="0"/>
              <a:t> </a:t>
            </a:r>
            <a:r>
              <a:rPr lang="en-US" dirty="0" err="1" smtClean="0"/>
              <a:t>ustioris</a:t>
            </a:r>
            <a:r>
              <a:rPr lang="en-US" dirty="0" smtClean="0"/>
              <a:t>.</a:t>
            </a:r>
          </a:p>
          <a:p>
            <a:pPr lvl="0"/>
            <a:r>
              <a:rPr lang="en-US" dirty="0" smtClean="0"/>
              <a:t>As </a:t>
            </a:r>
            <a:r>
              <a:rPr lang="en-US" dirty="0" err="1" smtClean="0"/>
              <a:t>molupta</a:t>
            </a:r>
            <a:r>
              <a:rPr lang="en-US" dirty="0" smtClean="0"/>
              <a:t> </a:t>
            </a:r>
            <a:r>
              <a:rPr lang="en-US" dirty="0" err="1" smtClean="0"/>
              <a:t>dolore</a:t>
            </a:r>
            <a:r>
              <a:rPr lang="en-US" dirty="0" smtClean="0"/>
              <a:t>, </a:t>
            </a:r>
            <a:r>
              <a:rPr lang="en-US" dirty="0" err="1" smtClean="0"/>
              <a:t>ut</a:t>
            </a:r>
            <a:r>
              <a:rPr lang="en-US" dirty="0" smtClean="0"/>
              <a:t> </a:t>
            </a:r>
            <a:r>
              <a:rPr lang="en-US" dirty="0" err="1" smtClean="0"/>
              <a:t>harun</a:t>
            </a:r>
            <a:r>
              <a:rPr lang="en-US" dirty="0" smtClean="0"/>
              <a:t> </a:t>
            </a:r>
            <a:r>
              <a:rPr lang="en-US" dirty="0" err="1" smtClean="0"/>
              <a:t>debis</a:t>
            </a:r>
            <a:r>
              <a:rPr lang="en-US" dirty="0" smtClean="0"/>
              <a:t> </a:t>
            </a:r>
            <a:r>
              <a:rPr lang="en-US" dirty="0" err="1" smtClean="0"/>
              <a:t>idis</a:t>
            </a:r>
            <a:r>
              <a:rPr lang="en-US" dirty="0" smtClean="0"/>
              <a:t> </a:t>
            </a:r>
            <a:r>
              <a:rPr lang="en-US" dirty="0" err="1" smtClean="0"/>
              <a:t>raye</a:t>
            </a:r>
            <a:r>
              <a:rPr lang="en-US" dirty="0" smtClean="0"/>
              <a:t>.</a:t>
            </a:r>
          </a:p>
          <a:p>
            <a:pPr lvl="1"/>
            <a:r>
              <a:rPr lang="en-US" dirty="0" err="1" smtClean="0"/>
              <a:t>Tasperio</a:t>
            </a:r>
            <a:r>
              <a:rPr lang="en-US" dirty="0" smtClean="0"/>
              <a:t> is </a:t>
            </a:r>
            <a:r>
              <a:rPr lang="en-US" dirty="0" err="1" smtClean="0"/>
              <a:t>ut</a:t>
            </a:r>
            <a:r>
              <a:rPr lang="en-US" dirty="0" smtClean="0"/>
              <a:t> a et </a:t>
            </a:r>
            <a:r>
              <a:rPr lang="en-US" dirty="0" err="1" smtClean="0"/>
              <a:t>apero</a:t>
            </a:r>
            <a:r>
              <a:rPr lang="en-US" dirty="0" smtClean="0"/>
              <a:t> </a:t>
            </a:r>
            <a:r>
              <a:rPr lang="en-US" dirty="0" err="1" smtClean="0"/>
              <a:t>beatumquunt</a:t>
            </a:r>
            <a:r>
              <a:rPr lang="en-US" dirty="0" smtClean="0"/>
              <a:t> </a:t>
            </a:r>
            <a:r>
              <a:rPr lang="en-US" dirty="0" err="1" smtClean="0"/>
              <a:t>menos</a:t>
            </a:r>
            <a:r>
              <a:rPr lang="en-US" dirty="0" smtClean="0"/>
              <a:t>.</a:t>
            </a:r>
          </a:p>
          <a:p>
            <a:pPr lvl="1"/>
            <a:r>
              <a:rPr lang="en-US" dirty="0" smtClean="0"/>
              <a:t>At </a:t>
            </a:r>
            <a:r>
              <a:rPr lang="en-US" dirty="0" err="1" smtClean="0"/>
              <a:t>iderit</a:t>
            </a:r>
            <a:r>
              <a:rPr lang="en-US" dirty="0" smtClean="0"/>
              <a:t> </a:t>
            </a:r>
            <a:r>
              <a:rPr lang="en-US" dirty="0" err="1" smtClean="0"/>
              <a:t>labo</a:t>
            </a:r>
            <a:r>
              <a:rPr lang="en-US" dirty="0" smtClean="0"/>
              <a:t>. At </a:t>
            </a:r>
            <a:r>
              <a:rPr lang="en-US" dirty="0" err="1" smtClean="0"/>
              <a:t>eos</a:t>
            </a:r>
            <a:r>
              <a:rPr lang="en-US" dirty="0" smtClean="0"/>
              <a:t> </a:t>
            </a:r>
            <a:r>
              <a:rPr lang="en-US" dirty="0" err="1" smtClean="0"/>
              <a:t>quia</a:t>
            </a:r>
            <a:r>
              <a:rPr lang="en-US" dirty="0" smtClean="0"/>
              <a:t> </a:t>
            </a:r>
            <a:r>
              <a:rPr lang="en-US" dirty="0" err="1" smtClean="0"/>
              <a:t>ditatiatust</a:t>
            </a:r>
            <a:r>
              <a:rPr lang="en-US" dirty="0" smtClean="0"/>
              <a:t> </a:t>
            </a:r>
            <a:r>
              <a:rPr lang="en-US" dirty="0" err="1" smtClean="0"/>
              <a:t>lorem</a:t>
            </a:r>
            <a:r>
              <a:rPr lang="en-US" dirty="0" smtClean="0"/>
              <a:t>.</a:t>
            </a:r>
          </a:p>
          <a:p>
            <a:pPr lvl="0"/>
            <a:r>
              <a:rPr lang="en-US" dirty="0" smtClean="0"/>
              <a:t>As </a:t>
            </a:r>
            <a:r>
              <a:rPr lang="en-US" dirty="0" err="1" smtClean="0"/>
              <a:t>molupta</a:t>
            </a:r>
            <a:r>
              <a:rPr lang="en-US" dirty="0" smtClean="0"/>
              <a:t> </a:t>
            </a:r>
            <a:r>
              <a:rPr lang="en-US" dirty="0" err="1" smtClean="0"/>
              <a:t>dolore</a:t>
            </a:r>
            <a:r>
              <a:rPr lang="en-US" dirty="0" smtClean="0"/>
              <a:t>, </a:t>
            </a:r>
            <a:r>
              <a:rPr lang="en-US" dirty="0" err="1" smtClean="0"/>
              <a:t>ut</a:t>
            </a:r>
            <a:r>
              <a:rPr lang="en-US" dirty="0" smtClean="0"/>
              <a:t> </a:t>
            </a:r>
            <a:r>
              <a:rPr lang="en-US" dirty="0" err="1" smtClean="0"/>
              <a:t>harun</a:t>
            </a:r>
            <a:r>
              <a:rPr lang="en-US" dirty="0" smtClean="0"/>
              <a:t> </a:t>
            </a:r>
            <a:r>
              <a:rPr lang="en-US" dirty="0" err="1" smtClean="0"/>
              <a:t>debis</a:t>
            </a:r>
            <a:r>
              <a:rPr lang="en-US" dirty="0" smtClean="0"/>
              <a:t> </a:t>
            </a:r>
            <a:r>
              <a:rPr lang="en-US" dirty="0" err="1" smtClean="0"/>
              <a:t>idis</a:t>
            </a:r>
            <a:r>
              <a:rPr lang="en-US" dirty="0" smtClean="0"/>
              <a:t> </a:t>
            </a:r>
            <a:r>
              <a:rPr lang="en-US" dirty="0" err="1" smtClean="0"/>
              <a:t>raye</a:t>
            </a:r>
            <a:r>
              <a:rPr lang="en-US" dirty="0" smtClean="0"/>
              <a:t>.</a:t>
            </a:r>
          </a:p>
          <a:p>
            <a:pPr lvl="0"/>
            <a:r>
              <a:rPr lang="en-US" dirty="0" err="1" smtClean="0"/>
              <a:t>Tasperio</a:t>
            </a:r>
            <a:r>
              <a:rPr lang="en-US" dirty="0" smtClean="0"/>
              <a:t> is </a:t>
            </a:r>
            <a:r>
              <a:rPr lang="en-US" dirty="0" err="1" smtClean="0"/>
              <a:t>ut</a:t>
            </a:r>
            <a:r>
              <a:rPr lang="en-US" dirty="0" smtClean="0"/>
              <a:t> a et </a:t>
            </a:r>
            <a:r>
              <a:rPr lang="en-US" dirty="0" err="1" smtClean="0"/>
              <a:t>apero</a:t>
            </a:r>
            <a:r>
              <a:rPr lang="en-US" dirty="0" smtClean="0"/>
              <a:t> </a:t>
            </a:r>
            <a:r>
              <a:rPr lang="en-US" dirty="0" err="1" smtClean="0"/>
              <a:t>beatumquunt</a:t>
            </a:r>
            <a:r>
              <a:rPr lang="en-US" dirty="0" smtClean="0"/>
              <a:t>.</a:t>
            </a:r>
          </a:p>
          <a:p>
            <a:pPr lvl="1"/>
            <a:r>
              <a:rPr lang="en-US" dirty="0" smtClean="0"/>
              <a:t>As </a:t>
            </a:r>
            <a:r>
              <a:rPr lang="en-US" dirty="0" err="1" smtClean="0"/>
              <a:t>molupta</a:t>
            </a:r>
            <a:r>
              <a:rPr lang="en-US" dirty="0" smtClean="0"/>
              <a:t> </a:t>
            </a:r>
            <a:r>
              <a:rPr lang="en-US" dirty="0" err="1" smtClean="0"/>
              <a:t>dolore</a:t>
            </a:r>
            <a:endParaRPr lang="en-US" dirty="0" smtClean="0"/>
          </a:p>
          <a:p>
            <a:pPr lvl="1"/>
            <a:r>
              <a:rPr lang="en-US" dirty="0" err="1" smtClean="0"/>
              <a:t>Tasperio</a:t>
            </a:r>
            <a:r>
              <a:rPr lang="en-US" dirty="0" smtClean="0"/>
              <a:t> is </a:t>
            </a:r>
            <a:r>
              <a:rPr lang="en-US" dirty="0" err="1" smtClean="0"/>
              <a:t>ut</a:t>
            </a:r>
            <a:r>
              <a:rPr lang="en-US" dirty="0" smtClean="0"/>
              <a:t> a et </a:t>
            </a:r>
            <a:r>
              <a:rPr lang="en-US" dirty="0" err="1" smtClean="0"/>
              <a:t>menos</a:t>
            </a:r>
            <a:r>
              <a:rPr lang="en-US" dirty="0" smtClean="0"/>
              <a:t>. </a:t>
            </a:r>
            <a:r>
              <a:rPr lang="en-US" dirty="0" err="1" smtClean="0"/>
              <a:t>w</a:t>
            </a:r>
            <a:r>
              <a:rPr lang="en-US" dirty="0" smtClean="0"/>
              <a:t> At </a:t>
            </a:r>
            <a:r>
              <a:rPr lang="en-US" dirty="0" err="1" smtClean="0"/>
              <a:t>iderit</a:t>
            </a:r>
            <a:r>
              <a:rPr lang="en-US" dirty="0" smtClean="0"/>
              <a:t> </a:t>
            </a:r>
            <a:r>
              <a:rPr lang="en-US" dirty="0" err="1" smtClean="0"/>
              <a:t>labo</a:t>
            </a:r>
            <a:r>
              <a:rPr lang="en-US" dirty="0" smtClean="0"/>
              <a:t>.</a:t>
            </a:r>
            <a:endParaRPr lang="en-US" dirty="0"/>
          </a:p>
        </p:txBody>
      </p:sp>
      <p:sp>
        <p:nvSpPr>
          <p:cNvPr id="41" name="Text Placeholder 31"/>
          <p:cNvSpPr>
            <a:spLocks noGrp="1"/>
          </p:cNvSpPr>
          <p:nvPr>
            <p:ph type="body" sz="quarter" idx="38" hasCustomPrompt="1"/>
          </p:nvPr>
        </p:nvSpPr>
        <p:spPr>
          <a:xfrm>
            <a:off x="3054175" y="2225675"/>
            <a:ext cx="1482725" cy="2424113"/>
          </a:xfrm>
        </p:spPr>
        <p:txBody>
          <a:bodyPr>
            <a:normAutofit/>
          </a:bodyPr>
          <a:lstStyle>
            <a:lvl1pPr marL="146304" indent="-146304">
              <a:spcBef>
                <a:spcPts val="240"/>
              </a:spcBef>
              <a:spcAft>
                <a:spcPts val="200"/>
              </a:spcAft>
              <a:buClr>
                <a:srgbClr val="DA291C"/>
              </a:buClr>
              <a:buSzPct val="80000"/>
              <a:buFont typeface="Wingdings" charset="2"/>
              <a:buChar char="u"/>
              <a:defRPr sz="800"/>
            </a:lvl1pPr>
            <a:lvl2pPr marL="201168" indent="-137160">
              <a:spcBef>
                <a:spcPts val="240"/>
              </a:spcBef>
              <a:spcAft>
                <a:spcPts val="200"/>
              </a:spcAft>
              <a:buSzPct val="80000"/>
              <a:buFont typeface="Wingdings" charset="2"/>
              <a:buChar char="u"/>
              <a:defRPr sz="800"/>
            </a:lvl2pPr>
          </a:lstStyle>
          <a:p>
            <a:pPr lvl="0"/>
            <a:r>
              <a:rPr lang="en-US" dirty="0" err="1" smtClean="0"/>
              <a:t>Loreperaes</a:t>
            </a:r>
            <a:r>
              <a:rPr lang="en-US" dirty="0" smtClean="0"/>
              <a:t> </a:t>
            </a:r>
            <a:r>
              <a:rPr lang="en-US" dirty="0" err="1" smtClean="0"/>
              <a:t>consed</a:t>
            </a:r>
            <a:r>
              <a:rPr lang="en-US" dirty="0" smtClean="0"/>
              <a:t> quam </a:t>
            </a:r>
            <a:r>
              <a:rPr lang="en-US" dirty="0" err="1" smtClean="0"/>
              <a:t>est</a:t>
            </a:r>
            <a:r>
              <a:rPr lang="en-US" dirty="0" smtClean="0"/>
              <a:t> mo </a:t>
            </a:r>
            <a:r>
              <a:rPr lang="en-US" dirty="0" err="1" smtClean="0"/>
              <a:t>officietur</a:t>
            </a:r>
            <a:r>
              <a:rPr lang="en-US" dirty="0" smtClean="0"/>
              <a:t> </a:t>
            </a:r>
            <a:r>
              <a:rPr lang="en-US" dirty="0" err="1" smtClean="0"/>
              <a:t>alicia</a:t>
            </a:r>
            <a:r>
              <a:rPr lang="en-US" dirty="0" smtClean="0"/>
              <a:t> </a:t>
            </a:r>
            <a:r>
              <a:rPr lang="en-US" dirty="0" err="1" smtClean="0"/>
              <a:t>imagnim</a:t>
            </a:r>
            <a:r>
              <a:rPr lang="en-US" dirty="0" smtClean="0"/>
              <a:t> </a:t>
            </a:r>
            <a:r>
              <a:rPr lang="en-US" dirty="0" err="1" smtClean="0"/>
              <a:t>ustioris</a:t>
            </a:r>
            <a:r>
              <a:rPr lang="en-US" dirty="0" smtClean="0"/>
              <a:t>.</a:t>
            </a:r>
          </a:p>
          <a:p>
            <a:pPr lvl="0"/>
            <a:r>
              <a:rPr lang="en-US" dirty="0" smtClean="0"/>
              <a:t>As </a:t>
            </a:r>
            <a:r>
              <a:rPr lang="en-US" dirty="0" err="1" smtClean="0"/>
              <a:t>molupta</a:t>
            </a:r>
            <a:r>
              <a:rPr lang="en-US" dirty="0" smtClean="0"/>
              <a:t> </a:t>
            </a:r>
            <a:r>
              <a:rPr lang="en-US" dirty="0" err="1" smtClean="0"/>
              <a:t>dolore</a:t>
            </a:r>
            <a:r>
              <a:rPr lang="en-US" dirty="0" smtClean="0"/>
              <a:t>, </a:t>
            </a:r>
            <a:r>
              <a:rPr lang="en-US" dirty="0" err="1" smtClean="0"/>
              <a:t>ut</a:t>
            </a:r>
            <a:r>
              <a:rPr lang="en-US" dirty="0" smtClean="0"/>
              <a:t> </a:t>
            </a:r>
            <a:r>
              <a:rPr lang="en-US" dirty="0" err="1" smtClean="0"/>
              <a:t>harun</a:t>
            </a:r>
            <a:r>
              <a:rPr lang="en-US" dirty="0" smtClean="0"/>
              <a:t> </a:t>
            </a:r>
            <a:r>
              <a:rPr lang="en-US" dirty="0" err="1" smtClean="0"/>
              <a:t>debis</a:t>
            </a:r>
            <a:r>
              <a:rPr lang="en-US" dirty="0" smtClean="0"/>
              <a:t> </a:t>
            </a:r>
            <a:r>
              <a:rPr lang="en-US" dirty="0" err="1" smtClean="0"/>
              <a:t>idis</a:t>
            </a:r>
            <a:r>
              <a:rPr lang="en-US" dirty="0" smtClean="0"/>
              <a:t> </a:t>
            </a:r>
            <a:r>
              <a:rPr lang="en-US" dirty="0" err="1" smtClean="0"/>
              <a:t>raye</a:t>
            </a:r>
            <a:r>
              <a:rPr lang="en-US" dirty="0" smtClean="0"/>
              <a:t>.</a:t>
            </a:r>
          </a:p>
          <a:p>
            <a:pPr lvl="1"/>
            <a:r>
              <a:rPr lang="en-US" dirty="0" err="1" smtClean="0"/>
              <a:t>Tasperio</a:t>
            </a:r>
            <a:r>
              <a:rPr lang="en-US" dirty="0" smtClean="0"/>
              <a:t> is </a:t>
            </a:r>
            <a:r>
              <a:rPr lang="en-US" dirty="0" err="1" smtClean="0"/>
              <a:t>ut</a:t>
            </a:r>
            <a:r>
              <a:rPr lang="en-US" dirty="0" smtClean="0"/>
              <a:t> a et </a:t>
            </a:r>
            <a:r>
              <a:rPr lang="en-US" dirty="0" err="1" smtClean="0"/>
              <a:t>apero</a:t>
            </a:r>
            <a:r>
              <a:rPr lang="en-US" dirty="0" smtClean="0"/>
              <a:t> </a:t>
            </a:r>
            <a:r>
              <a:rPr lang="en-US" dirty="0" err="1" smtClean="0"/>
              <a:t>beatumquunt</a:t>
            </a:r>
            <a:r>
              <a:rPr lang="en-US" dirty="0" smtClean="0"/>
              <a:t> </a:t>
            </a:r>
            <a:r>
              <a:rPr lang="en-US" dirty="0" err="1" smtClean="0"/>
              <a:t>menos</a:t>
            </a:r>
            <a:r>
              <a:rPr lang="en-US" dirty="0" smtClean="0"/>
              <a:t>.</a:t>
            </a:r>
          </a:p>
          <a:p>
            <a:pPr lvl="1"/>
            <a:r>
              <a:rPr lang="en-US" dirty="0" smtClean="0"/>
              <a:t>At </a:t>
            </a:r>
            <a:r>
              <a:rPr lang="en-US" dirty="0" err="1" smtClean="0"/>
              <a:t>iderit</a:t>
            </a:r>
            <a:r>
              <a:rPr lang="en-US" dirty="0" smtClean="0"/>
              <a:t> </a:t>
            </a:r>
            <a:r>
              <a:rPr lang="en-US" dirty="0" err="1" smtClean="0"/>
              <a:t>labo</a:t>
            </a:r>
            <a:r>
              <a:rPr lang="en-US" dirty="0" smtClean="0"/>
              <a:t>. At </a:t>
            </a:r>
            <a:r>
              <a:rPr lang="en-US" dirty="0" err="1" smtClean="0"/>
              <a:t>eos</a:t>
            </a:r>
            <a:r>
              <a:rPr lang="en-US" dirty="0" smtClean="0"/>
              <a:t> </a:t>
            </a:r>
            <a:r>
              <a:rPr lang="en-US" dirty="0" err="1" smtClean="0"/>
              <a:t>quia</a:t>
            </a:r>
            <a:r>
              <a:rPr lang="en-US" dirty="0" smtClean="0"/>
              <a:t> </a:t>
            </a:r>
            <a:r>
              <a:rPr lang="en-US" dirty="0" err="1" smtClean="0"/>
              <a:t>ditatiatust</a:t>
            </a:r>
            <a:r>
              <a:rPr lang="en-US" dirty="0" smtClean="0"/>
              <a:t> </a:t>
            </a:r>
            <a:r>
              <a:rPr lang="en-US" dirty="0" err="1" smtClean="0"/>
              <a:t>lorem</a:t>
            </a:r>
            <a:r>
              <a:rPr lang="en-US" dirty="0" smtClean="0"/>
              <a:t>.</a:t>
            </a:r>
          </a:p>
          <a:p>
            <a:pPr lvl="0"/>
            <a:r>
              <a:rPr lang="en-US" dirty="0" smtClean="0"/>
              <a:t>As </a:t>
            </a:r>
            <a:r>
              <a:rPr lang="en-US" dirty="0" err="1" smtClean="0"/>
              <a:t>molupta</a:t>
            </a:r>
            <a:r>
              <a:rPr lang="en-US" dirty="0" smtClean="0"/>
              <a:t> </a:t>
            </a:r>
            <a:r>
              <a:rPr lang="en-US" dirty="0" err="1" smtClean="0"/>
              <a:t>dolore</a:t>
            </a:r>
            <a:r>
              <a:rPr lang="en-US" dirty="0" smtClean="0"/>
              <a:t>, </a:t>
            </a:r>
            <a:r>
              <a:rPr lang="en-US" dirty="0" err="1" smtClean="0"/>
              <a:t>ut</a:t>
            </a:r>
            <a:r>
              <a:rPr lang="en-US" dirty="0" smtClean="0"/>
              <a:t> </a:t>
            </a:r>
            <a:r>
              <a:rPr lang="en-US" dirty="0" err="1" smtClean="0"/>
              <a:t>harun</a:t>
            </a:r>
            <a:r>
              <a:rPr lang="en-US" dirty="0" smtClean="0"/>
              <a:t> </a:t>
            </a:r>
            <a:r>
              <a:rPr lang="en-US" dirty="0" err="1" smtClean="0"/>
              <a:t>debis</a:t>
            </a:r>
            <a:r>
              <a:rPr lang="en-US" dirty="0" smtClean="0"/>
              <a:t> </a:t>
            </a:r>
            <a:r>
              <a:rPr lang="en-US" dirty="0" err="1" smtClean="0"/>
              <a:t>idis</a:t>
            </a:r>
            <a:r>
              <a:rPr lang="en-US" dirty="0" smtClean="0"/>
              <a:t> </a:t>
            </a:r>
            <a:r>
              <a:rPr lang="en-US" dirty="0" err="1" smtClean="0"/>
              <a:t>raye</a:t>
            </a:r>
            <a:r>
              <a:rPr lang="en-US" dirty="0" smtClean="0"/>
              <a:t>.</a:t>
            </a:r>
          </a:p>
          <a:p>
            <a:pPr lvl="0"/>
            <a:r>
              <a:rPr lang="en-US" dirty="0" err="1" smtClean="0"/>
              <a:t>Tasperio</a:t>
            </a:r>
            <a:r>
              <a:rPr lang="en-US" dirty="0" smtClean="0"/>
              <a:t> is </a:t>
            </a:r>
            <a:r>
              <a:rPr lang="en-US" dirty="0" err="1" smtClean="0"/>
              <a:t>ut</a:t>
            </a:r>
            <a:r>
              <a:rPr lang="en-US" dirty="0" smtClean="0"/>
              <a:t> a et </a:t>
            </a:r>
            <a:r>
              <a:rPr lang="en-US" dirty="0" err="1" smtClean="0"/>
              <a:t>apero</a:t>
            </a:r>
            <a:r>
              <a:rPr lang="en-US" dirty="0" smtClean="0"/>
              <a:t> </a:t>
            </a:r>
            <a:r>
              <a:rPr lang="en-US" dirty="0" err="1" smtClean="0"/>
              <a:t>beatumquunt</a:t>
            </a:r>
            <a:r>
              <a:rPr lang="en-US" dirty="0" smtClean="0"/>
              <a:t>.</a:t>
            </a:r>
          </a:p>
          <a:p>
            <a:pPr lvl="1"/>
            <a:r>
              <a:rPr lang="en-US" dirty="0" smtClean="0"/>
              <a:t>As </a:t>
            </a:r>
            <a:r>
              <a:rPr lang="en-US" dirty="0" err="1" smtClean="0"/>
              <a:t>molupta</a:t>
            </a:r>
            <a:r>
              <a:rPr lang="en-US" dirty="0" smtClean="0"/>
              <a:t> </a:t>
            </a:r>
            <a:r>
              <a:rPr lang="en-US" dirty="0" err="1" smtClean="0"/>
              <a:t>dolore</a:t>
            </a:r>
            <a:endParaRPr lang="en-US" dirty="0" smtClean="0"/>
          </a:p>
          <a:p>
            <a:pPr lvl="1"/>
            <a:r>
              <a:rPr lang="en-US" dirty="0" err="1" smtClean="0"/>
              <a:t>Tasperio</a:t>
            </a:r>
            <a:r>
              <a:rPr lang="en-US" dirty="0" smtClean="0"/>
              <a:t> is </a:t>
            </a:r>
            <a:r>
              <a:rPr lang="en-US" dirty="0" err="1" smtClean="0"/>
              <a:t>ut</a:t>
            </a:r>
            <a:r>
              <a:rPr lang="en-US" dirty="0" smtClean="0"/>
              <a:t> a et </a:t>
            </a:r>
            <a:r>
              <a:rPr lang="en-US" dirty="0" err="1" smtClean="0"/>
              <a:t>menos</a:t>
            </a:r>
            <a:r>
              <a:rPr lang="en-US" dirty="0" smtClean="0"/>
              <a:t>. </a:t>
            </a:r>
            <a:r>
              <a:rPr lang="en-US" dirty="0" err="1" smtClean="0"/>
              <a:t>w</a:t>
            </a:r>
            <a:r>
              <a:rPr lang="en-US" dirty="0" smtClean="0"/>
              <a:t> At </a:t>
            </a:r>
            <a:r>
              <a:rPr lang="en-US" dirty="0" err="1" smtClean="0"/>
              <a:t>iderit</a:t>
            </a:r>
            <a:r>
              <a:rPr lang="en-US" dirty="0" smtClean="0"/>
              <a:t> </a:t>
            </a:r>
            <a:r>
              <a:rPr lang="en-US" dirty="0" err="1" smtClean="0"/>
              <a:t>labo</a:t>
            </a:r>
            <a:r>
              <a:rPr lang="en-US" dirty="0" smtClean="0"/>
              <a:t>.</a:t>
            </a:r>
            <a:endParaRPr lang="en-US" dirty="0"/>
          </a:p>
        </p:txBody>
      </p:sp>
      <p:sp>
        <p:nvSpPr>
          <p:cNvPr id="42" name="Text Placeholder 31"/>
          <p:cNvSpPr>
            <a:spLocks noGrp="1"/>
          </p:cNvSpPr>
          <p:nvPr>
            <p:ph type="body" sz="quarter" idx="39" hasCustomPrompt="1"/>
          </p:nvPr>
        </p:nvSpPr>
        <p:spPr>
          <a:xfrm>
            <a:off x="4512724" y="2215904"/>
            <a:ext cx="1482725" cy="2424113"/>
          </a:xfrm>
        </p:spPr>
        <p:txBody>
          <a:bodyPr>
            <a:normAutofit/>
          </a:bodyPr>
          <a:lstStyle>
            <a:lvl1pPr marL="146304" indent="-146304">
              <a:spcBef>
                <a:spcPts val="240"/>
              </a:spcBef>
              <a:spcAft>
                <a:spcPts val="200"/>
              </a:spcAft>
              <a:buClr>
                <a:srgbClr val="DA291C"/>
              </a:buClr>
              <a:buSzPct val="80000"/>
              <a:buFont typeface="Wingdings" charset="2"/>
              <a:buChar char="u"/>
              <a:defRPr sz="800"/>
            </a:lvl1pPr>
            <a:lvl2pPr marL="201168" indent="-137160">
              <a:spcBef>
                <a:spcPts val="240"/>
              </a:spcBef>
              <a:spcAft>
                <a:spcPts val="200"/>
              </a:spcAft>
              <a:buSzPct val="80000"/>
              <a:buFont typeface="Wingdings" charset="2"/>
              <a:buChar char="u"/>
              <a:defRPr sz="800"/>
            </a:lvl2pPr>
          </a:lstStyle>
          <a:p>
            <a:pPr lvl="0"/>
            <a:r>
              <a:rPr lang="en-US" dirty="0" err="1" smtClean="0"/>
              <a:t>Loreperaes</a:t>
            </a:r>
            <a:r>
              <a:rPr lang="en-US" dirty="0" smtClean="0"/>
              <a:t> </a:t>
            </a:r>
            <a:r>
              <a:rPr lang="en-US" dirty="0" err="1" smtClean="0"/>
              <a:t>consed</a:t>
            </a:r>
            <a:r>
              <a:rPr lang="en-US" dirty="0" smtClean="0"/>
              <a:t> quam </a:t>
            </a:r>
            <a:r>
              <a:rPr lang="en-US" dirty="0" err="1" smtClean="0"/>
              <a:t>est</a:t>
            </a:r>
            <a:r>
              <a:rPr lang="en-US" dirty="0" smtClean="0"/>
              <a:t> mo </a:t>
            </a:r>
            <a:r>
              <a:rPr lang="en-US" dirty="0" err="1" smtClean="0"/>
              <a:t>officietur</a:t>
            </a:r>
            <a:r>
              <a:rPr lang="en-US" dirty="0" smtClean="0"/>
              <a:t> </a:t>
            </a:r>
            <a:r>
              <a:rPr lang="en-US" dirty="0" err="1" smtClean="0"/>
              <a:t>alicia</a:t>
            </a:r>
            <a:r>
              <a:rPr lang="en-US" dirty="0" smtClean="0"/>
              <a:t> </a:t>
            </a:r>
            <a:r>
              <a:rPr lang="en-US" dirty="0" err="1" smtClean="0"/>
              <a:t>imagnim</a:t>
            </a:r>
            <a:r>
              <a:rPr lang="en-US" dirty="0" smtClean="0"/>
              <a:t> </a:t>
            </a:r>
            <a:r>
              <a:rPr lang="en-US" dirty="0" err="1" smtClean="0"/>
              <a:t>ustioris</a:t>
            </a:r>
            <a:r>
              <a:rPr lang="en-US" dirty="0" smtClean="0"/>
              <a:t>.</a:t>
            </a:r>
          </a:p>
          <a:p>
            <a:pPr lvl="0"/>
            <a:r>
              <a:rPr lang="en-US" dirty="0" smtClean="0"/>
              <a:t>As </a:t>
            </a:r>
            <a:r>
              <a:rPr lang="en-US" dirty="0" err="1" smtClean="0"/>
              <a:t>molupta</a:t>
            </a:r>
            <a:r>
              <a:rPr lang="en-US" dirty="0" smtClean="0"/>
              <a:t> </a:t>
            </a:r>
            <a:r>
              <a:rPr lang="en-US" dirty="0" err="1" smtClean="0"/>
              <a:t>dolore</a:t>
            </a:r>
            <a:r>
              <a:rPr lang="en-US" dirty="0" smtClean="0"/>
              <a:t>, </a:t>
            </a:r>
            <a:r>
              <a:rPr lang="en-US" dirty="0" err="1" smtClean="0"/>
              <a:t>ut</a:t>
            </a:r>
            <a:r>
              <a:rPr lang="en-US" dirty="0" smtClean="0"/>
              <a:t> </a:t>
            </a:r>
            <a:r>
              <a:rPr lang="en-US" dirty="0" err="1" smtClean="0"/>
              <a:t>harun</a:t>
            </a:r>
            <a:r>
              <a:rPr lang="en-US" dirty="0" smtClean="0"/>
              <a:t> </a:t>
            </a:r>
            <a:r>
              <a:rPr lang="en-US" dirty="0" err="1" smtClean="0"/>
              <a:t>debis</a:t>
            </a:r>
            <a:r>
              <a:rPr lang="en-US" dirty="0" smtClean="0"/>
              <a:t> </a:t>
            </a:r>
            <a:r>
              <a:rPr lang="en-US" dirty="0" err="1" smtClean="0"/>
              <a:t>idis</a:t>
            </a:r>
            <a:r>
              <a:rPr lang="en-US" dirty="0" smtClean="0"/>
              <a:t> </a:t>
            </a:r>
            <a:r>
              <a:rPr lang="en-US" dirty="0" err="1" smtClean="0"/>
              <a:t>raye</a:t>
            </a:r>
            <a:r>
              <a:rPr lang="en-US" dirty="0" smtClean="0"/>
              <a:t>.</a:t>
            </a:r>
          </a:p>
          <a:p>
            <a:pPr lvl="1"/>
            <a:r>
              <a:rPr lang="en-US" dirty="0" err="1" smtClean="0"/>
              <a:t>Tasperio</a:t>
            </a:r>
            <a:r>
              <a:rPr lang="en-US" dirty="0" smtClean="0"/>
              <a:t> is </a:t>
            </a:r>
            <a:r>
              <a:rPr lang="en-US" dirty="0" err="1" smtClean="0"/>
              <a:t>ut</a:t>
            </a:r>
            <a:r>
              <a:rPr lang="en-US" dirty="0" smtClean="0"/>
              <a:t> a et </a:t>
            </a:r>
            <a:r>
              <a:rPr lang="en-US" dirty="0" err="1" smtClean="0"/>
              <a:t>apero</a:t>
            </a:r>
            <a:r>
              <a:rPr lang="en-US" dirty="0" smtClean="0"/>
              <a:t> </a:t>
            </a:r>
            <a:r>
              <a:rPr lang="en-US" dirty="0" err="1" smtClean="0"/>
              <a:t>beatumquunt</a:t>
            </a:r>
            <a:r>
              <a:rPr lang="en-US" dirty="0" smtClean="0"/>
              <a:t> </a:t>
            </a:r>
            <a:r>
              <a:rPr lang="en-US" dirty="0" err="1" smtClean="0"/>
              <a:t>menos</a:t>
            </a:r>
            <a:r>
              <a:rPr lang="en-US" dirty="0" smtClean="0"/>
              <a:t>.</a:t>
            </a:r>
          </a:p>
          <a:p>
            <a:pPr lvl="1"/>
            <a:r>
              <a:rPr lang="en-US" dirty="0" smtClean="0"/>
              <a:t>At </a:t>
            </a:r>
            <a:r>
              <a:rPr lang="en-US" dirty="0" err="1" smtClean="0"/>
              <a:t>iderit</a:t>
            </a:r>
            <a:r>
              <a:rPr lang="en-US" dirty="0" smtClean="0"/>
              <a:t> </a:t>
            </a:r>
            <a:r>
              <a:rPr lang="en-US" dirty="0" err="1" smtClean="0"/>
              <a:t>labo</a:t>
            </a:r>
            <a:r>
              <a:rPr lang="en-US" dirty="0" smtClean="0"/>
              <a:t>. At </a:t>
            </a:r>
            <a:r>
              <a:rPr lang="en-US" dirty="0" err="1" smtClean="0"/>
              <a:t>eos</a:t>
            </a:r>
            <a:r>
              <a:rPr lang="en-US" dirty="0" smtClean="0"/>
              <a:t> </a:t>
            </a:r>
            <a:r>
              <a:rPr lang="en-US" dirty="0" err="1" smtClean="0"/>
              <a:t>quia</a:t>
            </a:r>
            <a:r>
              <a:rPr lang="en-US" dirty="0" smtClean="0"/>
              <a:t> </a:t>
            </a:r>
            <a:r>
              <a:rPr lang="en-US" dirty="0" err="1" smtClean="0"/>
              <a:t>ditatiatust</a:t>
            </a:r>
            <a:r>
              <a:rPr lang="en-US" dirty="0" smtClean="0"/>
              <a:t> </a:t>
            </a:r>
            <a:r>
              <a:rPr lang="en-US" dirty="0" err="1" smtClean="0"/>
              <a:t>lorem</a:t>
            </a:r>
            <a:r>
              <a:rPr lang="en-US" dirty="0" smtClean="0"/>
              <a:t>.</a:t>
            </a:r>
          </a:p>
          <a:p>
            <a:pPr lvl="0"/>
            <a:r>
              <a:rPr lang="en-US" dirty="0" smtClean="0"/>
              <a:t>As </a:t>
            </a:r>
            <a:r>
              <a:rPr lang="en-US" dirty="0" err="1" smtClean="0"/>
              <a:t>molupta</a:t>
            </a:r>
            <a:r>
              <a:rPr lang="en-US" dirty="0" smtClean="0"/>
              <a:t> </a:t>
            </a:r>
            <a:r>
              <a:rPr lang="en-US" dirty="0" err="1" smtClean="0"/>
              <a:t>dolore</a:t>
            </a:r>
            <a:r>
              <a:rPr lang="en-US" dirty="0" smtClean="0"/>
              <a:t>, </a:t>
            </a:r>
            <a:r>
              <a:rPr lang="en-US" dirty="0" err="1" smtClean="0"/>
              <a:t>ut</a:t>
            </a:r>
            <a:r>
              <a:rPr lang="en-US" dirty="0" smtClean="0"/>
              <a:t> </a:t>
            </a:r>
            <a:r>
              <a:rPr lang="en-US" dirty="0" err="1" smtClean="0"/>
              <a:t>harun</a:t>
            </a:r>
            <a:r>
              <a:rPr lang="en-US" dirty="0" smtClean="0"/>
              <a:t> </a:t>
            </a:r>
            <a:r>
              <a:rPr lang="en-US" dirty="0" err="1" smtClean="0"/>
              <a:t>debis</a:t>
            </a:r>
            <a:r>
              <a:rPr lang="en-US" dirty="0" smtClean="0"/>
              <a:t> </a:t>
            </a:r>
            <a:r>
              <a:rPr lang="en-US" dirty="0" err="1" smtClean="0"/>
              <a:t>idis</a:t>
            </a:r>
            <a:r>
              <a:rPr lang="en-US" dirty="0" smtClean="0"/>
              <a:t> </a:t>
            </a:r>
            <a:r>
              <a:rPr lang="en-US" dirty="0" err="1" smtClean="0"/>
              <a:t>raye</a:t>
            </a:r>
            <a:r>
              <a:rPr lang="en-US" dirty="0" smtClean="0"/>
              <a:t>.</a:t>
            </a:r>
          </a:p>
          <a:p>
            <a:pPr lvl="0"/>
            <a:r>
              <a:rPr lang="en-US" dirty="0" err="1" smtClean="0"/>
              <a:t>Tasperio</a:t>
            </a:r>
            <a:r>
              <a:rPr lang="en-US" dirty="0" smtClean="0"/>
              <a:t> is </a:t>
            </a:r>
            <a:r>
              <a:rPr lang="en-US" dirty="0" err="1" smtClean="0"/>
              <a:t>ut</a:t>
            </a:r>
            <a:r>
              <a:rPr lang="en-US" dirty="0" smtClean="0"/>
              <a:t> a et </a:t>
            </a:r>
            <a:r>
              <a:rPr lang="en-US" dirty="0" err="1" smtClean="0"/>
              <a:t>apero</a:t>
            </a:r>
            <a:r>
              <a:rPr lang="en-US" dirty="0" smtClean="0"/>
              <a:t> </a:t>
            </a:r>
            <a:r>
              <a:rPr lang="en-US" dirty="0" err="1" smtClean="0"/>
              <a:t>beatumquunt</a:t>
            </a:r>
            <a:r>
              <a:rPr lang="en-US" dirty="0" smtClean="0"/>
              <a:t>.</a:t>
            </a:r>
          </a:p>
          <a:p>
            <a:pPr lvl="1"/>
            <a:r>
              <a:rPr lang="en-US" dirty="0" smtClean="0"/>
              <a:t>As </a:t>
            </a:r>
            <a:r>
              <a:rPr lang="en-US" dirty="0" err="1" smtClean="0"/>
              <a:t>molupta</a:t>
            </a:r>
            <a:r>
              <a:rPr lang="en-US" dirty="0" smtClean="0"/>
              <a:t> </a:t>
            </a:r>
            <a:r>
              <a:rPr lang="en-US" dirty="0" err="1" smtClean="0"/>
              <a:t>dolore</a:t>
            </a:r>
            <a:endParaRPr lang="en-US" dirty="0" smtClean="0"/>
          </a:p>
          <a:p>
            <a:pPr lvl="1"/>
            <a:r>
              <a:rPr lang="en-US" dirty="0" err="1" smtClean="0"/>
              <a:t>Tasperio</a:t>
            </a:r>
            <a:r>
              <a:rPr lang="en-US" dirty="0" smtClean="0"/>
              <a:t> is </a:t>
            </a:r>
            <a:r>
              <a:rPr lang="en-US" dirty="0" err="1" smtClean="0"/>
              <a:t>ut</a:t>
            </a:r>
            <a:r>
              <a:rPr lang="en-US" dirty="0" smtClean="0"/>
              <a:t> a et </a:t>
            </a:r>
            <a:r>
              <a:rPr lang="en-US" dirty="0" err="1" smtClean="0"/>
              <a:t>menos</a:t>
            </a:r>
            <a:r>
              <a:rPr lang="en-US" dirty="0" smtClean="0"/>
              <a:t>. </a:t>
            </a:r>
            <a:r>
              <a:rPr lang="en-US" dirty="0" err="1" smtClean="0"/>
              <a:t>w</a:t>
            </a:r>
            <a:r>
              <a:rPr lang="en-US" dirty="0" smtClean="0"/>
              <a:t> At </a:t>
            </a:r>
            <a:r>
              <a:rPr lang="en-US" dirty="0" err="1" smtClean="0"/>
              <a:t>iderit</a:t>
            </a:r>
            <a:r>
              <a:rPr lang="en-US" dirty="0" smtClean="0"/>
              <a:t> </a:t>
            </a:r>
            <a:r>
              <a:rPr lang="en-US" dirty="0" err="1" smtClean="0"/>
              <a:t>labo</a:t>
            </a:r>
            <a:r>
              <a:rPr lang="en-US" dirty="0" smtClean="0"/>
              <a:t>.</a:t>
            </a:r>
            <a:endParaRPr lang="en-US" dirty="0"/>
          </a:p>
        </p:txBody>
      </p:sp>
      <p:sp>
        <p:nvSpPr>
          <p:cNvPr id="43" name="Text Placeholder 31"/>
          <p:cNvSpPr>
            <a:spLocks noGrp="1"/>
          </p:cNvSpPr>
          <p:nvPr>
            <p:ph type="body" sz="quarter" idx="40" hasCustomPrompt="1"/>
          </p:nvPr>
        </p:nvSpPr>
        <p:spPr>
          <a:xfrm>
            <a:off x="5979365" y="2225675"/>
            <a:ext cx="1482725" cy="2424113"/>
          </a:xfrm>
        </p:spPr>
        <p:txBody>
          <a:bodyPr>
            <a:normAutofit/>
          </a:bodyPr>
          <a:lstStyle>
            <a:lvl1pPr marL="146304" indent="-146304">
              <a:spcBef>
                <a:spcPts val="240"/>
              </a:spcBef>
              <a:spcAft>
                <a:spcPts val="200"/>
              </a:spcAft>
              <a:buClr>
                <a:srgbClr val="DA291C"/>
              </a:buClr>
              <a:buSzPct val="80000"/>
              <a:buFont typeface="Wingdings" charset="2"/>
              <a:buChar char="u"/>
              <a:defRPr sz="800"/>
            </a:lvl1pPr>
            <a:lvl2pPr marL="201168" indent="-137160">
              <a:spcBef>
                <a:spcPts val="240"/>
              </a:spcBef>
              <a:spcAft>
                <a:spcPts val="200"/>
              </a:spcAft>
              <a:buSzPct val="80000"/>
              <a:buFont typeface="Wingdings" charset="2"/>
              <a:buChar char="u"/>
              <a:defRPr sz="800"/>
            </a:lvl2pPr>
          </a:lstStyle>
          <a:p>
            <a:pPr lvl="0"/>
            <a:r>
              <a:rPr lang="en-US" dirty="0" err="1" smtClean="0"/>
              <a:t>Loreperaes</a:t>
            </a:r>
            <a:r>
              <a:rPr lang="en-US" dirty="0" smtClean="0"/>
              <a:t> </a:t>
            </a:r>
            <a:r>
              <a:rPr lang="en-US" dirty="0" err="1" smtClean="0"/>
              <a:t>consed</a:t>
            </a:r>
            <a:r>
              <a:rPr lang="en-US" dirty="0" smtClean="0"/>
              <a:t> quam </a:t>
            </a:r>
            <a:r>
              <a:rPr lang="en-US" dirty="0" err="1" smtClean="0"/>
              <a:t>est</a:t>
            </a:r>
            <a:r>
              <a:rPr lang="en-US" dirty="0" smtClean="0"/>
              <a:t> mo </a:t>
            </a:r>
            <a:r>
              <a:rPr lang="en-US" dirty="0" err="1" smtClean="0"/>
              <a:t>officietur</a:t>
            </a:r>
            <a:r>
              <a:rPr lang="en-US" dirty="0" smtClean="0"/>
              <a:t> </a:t>
            </a:r>
            <a:r>
              <a:rPr lang="en-US" dirty="0" err="1" smtClean="0"/>
              <a:t>alicia</a:t>
            </a:r>
            <a:r>
              <a:rPr lang="en-US" dirty="0" smtClean="0"/>
              <a:t> </a:t>
            </a:r>
            <a:r>
              <a:rPr lang="en-US" dirty="0" err="1" smtClean="0"/>
              <a:t>imagnim</a:t>
            </a:r>
            <a:r>
              <a:rPr lang="en-US" dirty="0" smtClean="0"/>
              <a:t> </a:t>
            </a:r>
            <a:r>
              <a:rPr lang="en-US" dirty="0" err="1" smtClean="0"/>
              <a:t>ustioris</a:t>
            </a:r>
            <a:r>
              <a:rPr lang="en-US" dirty="0" smtClean="0"/>
              <a:t>.</a:t>
            </a:r>
          </a:p>
          <a:p>
            <a:pPr lvl="0"/>
            <a:r>
              <a:rPr lang="en-US" dirty="0" smtClean="0"/>
              <a:t>As </a:t>
            </a:r>
            <a:r>
              <a:rPr lang="en-US" dirty="0" err="1" smtClean="0"/>
              <a:t>molupta</a:t>
            </a:r>
            <a:r>
              <a:rPr lang="en-US" dirty="0" smtClean="0"/>
              <a:t> </a:t>
            </a:r>
            <a:r>
              <a:rPr lang="en-US" dirty="0" err="1" smtClean="0"/>
              <a:t>dolore</a:t>
            </a:r>
            <a:r>
              <a:rPr lang="en-US" dirty="0" smtClean="0"/>
              <a:t>, </a:t>
            </a:r>
            <a:r>
              <a:rPr lang="en-US" dirty="0" err="1" smtClean="0"/>
              <a:t>ut</a:t>
            </a:r>
            <a:r>
              <a:rPr lang="en-US" dirty="0" smtClean="0"/>
              <a:t> </a:t>
            </a:r>
            <a:r>
              <a:rPr lang="en-US" dirty="0" err="1" smtClean="0"/>
              <a:t>harun</a:t>
            </a:r>
            <a:r>
              <a:rPr lang="en-US" dirty="0" smtClean="0"/>
              <a:t> </a:t>
            </a:r>
            <a:r>
              <a:rPr lang="en-US" dirty="0" err="1" smtClean="0"/>
              <a:t>debis</a:t>
            </a:r>
            <a:r>
              <a:rPr lang="en-US" dirty="0" smtClean="0"/>
              <a:t> </a:t>
            </a:r>
            <a:r>
              <a:rPr lang="en-US" dirty="0" err="1" smtClean="0"/>
              <a:t>idis</a:t>
            </a:r>
            <a:r>
              <a:rPr lang="en-US" dirty="0" smtClean="0"/>
              <a:t> </a:t>
            </a:r>
            <a:r>
              <a:rPr lang="en-US" dirty="0" err="1" smtClean="0"/>
              <a:t>raye</a:t>
            </a:r>
            <a:r>
              <a:rPr lang="en-US" dirty="0" smtClean="0"/>
              <a:t>.</a:t>
            </a:r>
          </a:p>
          <a:p>
            <a:pPr lvl="1"/>
            <a:r>
              <a:rPr lang="en-US" dirty="0" err="1" smtClean="0"/>
              <a:t>Tasperio</a:t>
            </a:r>
            <a:r>
              <a:rPr lang="en-US" dirty="0" smtClean="0"/>
              <a:t> is </a:t>
            </a:r>
            <a:r>
              <a:rPr lang="en-US" dirty="0" err="1" smtClean="0"/>
              <a:t>ut</a:t>
            </a:r>
            <a:r>
              <a:rPr lang="en-US" dirty="0" smtClean="0"/>
              <a:t> a et </a:t>
            </a:r>
            <a:r>
              <a:rPr lang="en-US" dirty="0" err="1" smtClean="0"/>
              <a:t>apero</a:t>
            </a:r>
            <a:r>
              <a:rPr lang="en-US" dirty="0" smtClean="0"/>
              <a:t> </a:t>
            </a:r>
            <a:r>
              <a:rPr lang="en-US" dirty="0" err="1" smtClean="0"/>
              <a:t>beatumquunt</a:t>
            </a:r>
            <a:r>
              <a:rPr lang="en-US" dirty="0" smtClean="0"/>
              <a:t> </a:t>
            </a:r>
            <a:r>
              <a:rPr lang="en-US" dirty="0" err="1" smtClean="0"/>
              <a:t>menos</a:t>
            </a:r>
            <a:r>
              <a:rPr lang="en-US" dirty="0" smtClean="0"/>
              <a:t>.</a:t>
            </a:r>
          </a:p>
          <a:p>
            <a:pPr lvl="1"/>
            <a:r>
              <a:rPr lang="en-US" dirty="0" smtClean="0"/>
              <a:t>At </a:t>
            </a:r>
            <a:r>
              <a:rPr lang="en-US" dirty="0" err="1" smtClean="0"/>
              <a:t>iderit</a:t>
            </a:r>
            <a:r>
              <a:rPr lang="en-US" dirty="0" smtClean="0"/>
              <a:t> </a:t>
            </a:r>
            <a:r>
              <a:rPr lang="en-US" dirty="0" err="1" smtClean="0"/>
              <a:t>labo</a:t>
            </a:r>
            <a:r>
              <a:rPr lang="en-US" dirty="0" smtClean="0"/>
              <a:t>. At </a:t>
            </a:r>
            <a:r>
              <a:rPr lang="en-US" dirty="0" err="1" smtClean="0"/>
              <a:t>eos</a:t>
            </a:r>
            <a:r>
              <a:rPr lang="en-US" dirty="0" smtClean="0"/>
              <a:t> </a:t>
            </a:r>
            <a:r>
              <a:rPr lang="en-US" dirty="0" err="1" smtClean="0"/>
              <a:t>quia</a:t>
            </a:r>
            <a:r>
              <a:rPr lang="en-US" dirty="0" smtClean="0"/>
              <a:t> </a:t>
            </a:r>
            <a:r>
              <a:rPr lang="en-US" dirty="0" err="1" smtClean="0"/>
              <a:t>ditatiatust</a:t>
            </a:r>
            <a:r>
              <a:rPr lang="en-US" dirty="0" smtClean="0"/>
              <a:t> </a:t>
            </a:r>
            <a:r>
              <a:rPr lang="en-US" dirty="0" err="1" smtClean="0"/>
              <a:t>lorem</a:t>
            </a:r>
            <a:r>
              <a:rPr lang="en-US" dirty="0" smtClean="0"/>
              <a:t>.</a:t>
            </a:r>
          </a:p>
          <a:p>
            <a:pPr lvl="0"/>
            <a:r>
              <a:rPr lang="en-US" dirty="0" smtClean="0"/>
              <a:t>As </a:t>
            </a:r>
            <a:r>
              <a:rPr lang="en-US" dirty="0" err="1" smtClean="0"/>
              <a:t>molupta</a:t>
            </a:r>
            <a:r>
              <a:rPr lang="en-US" dirty="0" smtClean="0"/>
              <a:t> </a:t>
            </a:r>
            <a:r>
              <a:rPr lang="en-US" dirty="0" err="1" smtClean="0"/>
              <a:t>dolore</a:t>
            </a:r>
            <a:r>
              <a:rPr lang="en-US" dirty="0" smtClean="0"/>
              <a:t>, </a:t>
            </a:r>
            <a:r>
              <a:rPr lang="en-US" dirty="0" err="1" smtClean="0"/>
              <a:t>ut</a:t>
            </a:r>
            <a:r>
              <a:rPr lang="en-US" dirty="0" smtClean="0"/>
              <a:t> </a:t>
            </a:r>
            <a:r>
              <a:rPr lang="en-US" dirty="0" err="1" smtClean="0"/>
              <a:t>harun</a:t>
            </a:r>
            <a:r>
              <a:rPr lang="en-US" dirty="0" smtClean="0"/>
              <a:t> </a:t>
            </a:r>
            <a:r>
              <a:rPr lang="en-US" dirty="0" err="1" smtClean="0"/>
              <a:t>debis</a:t>
            </a:r>
            <a:r>
              <a:rPr lang="en-US" dirty="0" smtClean="0"/>
              <a:t> </a:t>
            </a:r>
            <a:r>
              <a:rPr lang="en-US" dirty="0" err="1" smtClean="0"/>
              <a:t>idis</a:t>
            </a:r>
            <a:r>
              <a:rPr lang="en-US" dirty="0" smtClean="0"/>
              <a:t> </a:t>
            </a:r>
            <a:r>
              <a:rPr lang="en-US" dirty="0" err="1" smtClean="0"/>
              <a:t>raye</a:t>
            </a:r>
            <a:r>
              <a:rPr lang="en-US" dirty="0" smtClean="0"/>
              <a:t>.</a:t>
            </a:r>
          </a:p>
          <a:p>
            <a:pPr lvl="0"/>
            <a:r>
              <a:rPr lang="en-US" dirty="0" err="1" smtClean="0"/>
              <a:t>Tasperio</a:t>
            </a:r>
            <a:r>
              <a:rPr lang="en-US" dirty="0" smtClean="0"/>
              <a:t> is </a:t>
            </a:r>
            <a:r>
              <a:rPr lang="en-US" dirty="0" err="1" smtClean="0"/>
              <a:t>ut</a:t>
            </a:r>
            <a:r>
              <a:rPr lang="en-US" dirty="0" smtClean="0"/>
              <a:t> a et </a:t>
            </a:r>
            <a:r>
              <a:rPr lang="en-US" dirty="0" err="1" smtClean="0"/>
              <a:t>apero</a:t>
            </a:r>
            <a:r>
              <a:rPr lang="en-US" dirty="0" smtClean="0"/>
              <a:t> </a:t>
            </a:r>
            <a:r>
              <a:rPr lang="en-US" dirty="0" err="1" smtClean="0"/>
              <a:t>beatumquunt</a:t>
            </a:r>
            <a:r>
              <a:rPr lang="en-US" dirty="0" smtClean="0"/>
              <a:t>.</a:t>
            </a:r>
          </a:p>
          <a:p>
            <a:pPr lvl="1"/>
            <a:r>
              <a:rPr lang="en-US" dirty="0" smtClean="0"/>
              <a:t>As </a:t>
            </a:r>
            <a:r>
              <a:rPr lang="en-US" dirty="0" err="1" smtClean="0"/>
              <a:t>molupta</a:t>
            </a:r>
            <a:r>
              <a:rPr lang="en-US" dirty="0" smtClean="0"/>
              <a:t> </a:t>
            </a:r>
            <a:r>
              <a:rPr lang="en-US" dirty="0" err="1" smtClean="0"/>
              <a:t>dolore</a:t>
            </a:r>
            <a:endParaRPr lang="en-US" dirty="0" smtClean="0"/>
          </a:p>
          <a:p>
            <a:pPr lvl="1"/>
            <a:r>
              <a:rPr lang="en-US" dirty="0" err="1" smtClean="0"/>
              <a:t>Tasperio</a:t>
            </a:r>
            <a:r>
              <a:rPr lang="en-US" dirty="0" smtClean="0"/>
              <a:t> is </a:t>
            </a:r>
            <a:r>
              <a:rPr lang="en-US" dirty="0" err="1" smtClean="0"/>
              <a:t>ut</a:t>
            </a:r>
            <a:r>
              <a:rPr lang="en-US" dirty="0" smtClean="0"/>
              <a:t> a et </a:t>
            </a:r>
            <a:r>
              <a:rPr lang="en-US" dirty="0" err="1" smtClean="0"/>
              <a:t>menos</a:t>
            </a:r>
            <a:r>
              <a:rPr lang="en-US" dirty="0" smtClean="0"/>
              <a:t>. </a:t>
            </a:r>
            <a:r>
              <a:rPr lang="en-US" dirty="0" err="1" smtClean="0"/>
              <a:t>w</a:t>
            </a:r>
            <a:r>
              <a:rPr lang="en-US" dirty="0" smtClean="0"/>
              <a:t> At </a:t>
            </a:r>
            <a:r>
              <a:rPr lang="en-US" dirty="0" err="1" smtClean="0"/>
              <a:t>iderit</a:t>
            </a:r>
            <a:r>
              <a:rPr lang="en-US" dirty="0" smtClean="0"/>
              <a:t> </a:t>
            </a:r>
            <a:r>
              <a:rPr lang="en-US" dirty="0" err="1" smtClean="0"/>
              <a:t>labo</a:t>
            </a:r>
            <a:r>
              <a:rPr lang="en-US" dirty="0" smtClean="0"/>
              <a:t>.</a:t>
            </a:r>
            <a:endParaRPr lang="en-US" dirty="0"/>
          </a:p>
        </p:txBody>
      </p:sp>
      <p:sp>
        <p:nvSpPr>
          <p:cNvPr id="44" name="Text Placeholder 31"/>
          <p:cNvSpPr>
            <a:spLocks noGrp="1"/>
          </p:cNvSpPr>
          <p:nvPr>
            <p:ph type="body" sz="quarter" idx="41" hasCustomPrompt="1"/>
          </p:nvPr>
        </p:nvSpPr>
        <p:spPr>
          <a:xfrm>
            <a:off x="7446508" y="2223696"/>
            <a:ext cx="1482725" cy="2424113"/>
          </a:xfrm>
        </p:spPr>
        <p:txBody>
          <a:bodyPr>
            <a:normAutofit/>
          </a:bodyPr>
          <a:lstStyle>
            <a:lvl1pPr marL="146304" indent="-146304">
              <a:spcBef>
                <a:spcPts val="240"/>
              </a:spcBef>
              <a:spcAft>
                <a:spcPts val="200"/>
              </a:spcAft>
              <a:buClr>
                <a:srgbClr val="DA291C"/>
              </a:buClr>
              <a:buSzPct val="80000"/>
              <a:buFont typeface="Wingdings" charset="2"/>
              <a:buChar char="u"/>
              <a:defRPr sz="800"/>
            </a:lvl1pPr>
            <a:lvl2pPr marL="201168" indent="-137160">
              <a:spcBef>
                <a:spcPts val="240"/>
              </a:spcBef>
              <a:spcAft>
                <a:spcPts val="200"/>
              </a:spcAft>
              <a:buSzPct val="80000"/>
              <a:buFont typeface="Wingdings" charset="2"/>
              <a:buChar char="u"/>
              <a:defRPr sz="800"/>
            </a:lvl2pPr>
          </a:lstStyle>
          <a:p>
            <a:pPr lvl="0"/>
            <a:r>
              <a:rPr lang="en-US" dirty="0" err="1" smtClean="0"/>
              <a:t>Loreperaes</a:t>
            </a:r>
            <a:r>
              <a:rPr lang="en-US" dirty="0" smtClean="0"/>
              <a:t> </a:t>
            </a:r>
            <a:r>
              <a:rPr lang="en-US" dirty="0" err="1" smtClean="0"/>
              <a:t>consed</a:t>
            </a:r>
            <a:r>
              <a:rPr lang="en-US" dirty="0" smtClean="0"/>
              <a:t> quam </a:t>
            </a:r>
            <a:r>
              <a:rPr lang="en-US" dirty="0" err="1" smtClean="0"/>
              <a:t>est</a:t>
            </a:r>
            <a:r>
              <a:rPr lang="en-US" dirty="0" smtClean="0"/>
              <a:t> mo </a:t>
            </a:r>
            <a:r>
              <a:rPr lang="en-US" dirty="0" err="1" smtClean="0"/>
              <a:t>officietur</a:t>
            </a:r>
            <a:r>
              <a:rPr lang="en-US" dirty="0" smtClean="0"/>
              <a:t> </a:t>
            </a:r>
            <a:r>
              <a:rPr lang="en-US" dirty="0" err="1" smtClean="0"/>
              <a:t>alicia</a:t>
            </a:r>
            <a:r>
              <a:rPr lang="en-US" dirty="0" smtClean="0"/>
              <a:t> </a:t>
            </a:r>
            <a:r>
              <a:rPr lang="en-US" dirty="0" err="1" smtClean="0"/>
              <a:t>imagnim</a:t>
            </a:r>
            <a:r>
              <a:rPr lang="en-US" dirty="0" smtClean="0"/>
              <a:t> </a:t>
            </a:r>
            <a:r>
              <a:rPr lang="en-US" dirty="0" err="1" smtClean="0"/>
              <a:t>ustioris</a:t>
            </a:r>
            <a:r>
              <a:rPr lang="en-US" dirty="0" smtClean="0"/>
              <a:t>.</a:t>
            </a:r>
          </a:p>
          <a:p>
            <a:pPr lvl="0"/>
            <a:r>
              <a:rPr lang="en-US" dirty="0" smtClean="0"/>
              <a:t>As </a:t>
            </a:r>
            <a:r>
              <a:rPr lang="en-US" dirty="0" err="1" smtClean="0"/>
              <a:t>molupta</a:t>
            </a:r>
            <a:r>
              <a:rPr lang="en-US" dirty="0" smtClean="0"/>
              <a:t> </a:t>
            </a:r>
            <a:r>
              <a:rPr lang="en-US" dirty="0" err="1" smtClean="0"/>
              <a:t>dolore</a:t>
            </a:r>
            <a:r>
              <a:rPr lang="en-US" dirty="0" smtClean="0"/>
              <a:t>, </a:t>
            </a:r>
            <a:r>
              <a:rPr lang="en-US" dirty="0" err="1" smtClean="0"/>
              <a:t>ut</a:t>
            </a:r>
            <a:r>
              <a:rPr lang="en-US" dirty="0" smtClean="0"/>
              <a:t> </a:t>
            </a:r>
            <a:r>
              <a:rPr lang="en-US" dirty="0" err="1" smtClean="0"/>
              <a:t>harun</a:t>
            </a:r>
            <a:r>
              <a:rPr lang="en-US" dirty="0" smtClean="0"/>
              <a:t> </a:t>
            </a:r>
            <a:r>
              <a:rPr lang="en-US" dirty="0" err="1" smtClean="0"/>
              <a:t>debis</a:t>
            </a:r>
            <a:r>
              <a:rPr lang="en-US" dirty="0" smtClean="0"/>
              <a:t> </a:t>
            </a:r>
            <a:r>
              <a:rPr lang="en-US" dirty="0" err="1" smtClean="0"/>
              <a:t>idis</a:t>
            </a:r>
            <a:r>
              <a:rPr lang="en-US" dirty="0" smtClean="0"/>
              <a:t> </a:t>
            </a:r>
            <a:r>
              <a:rPr lang="en-US" dirty="0" err="1" smtClean="0"/>
              <a:t>raye</a:t>
            </a:r>
            <a:r>
              <a:rPr lang="en-US" dirty="0" smtClean="0"/>
              <a:t>.</a:t>
            </a:r>
          </a:p>
          <a:p>
            <a:pPr lvl="1"/>
            <a:r>
              <a:rPr lang="en-US" dirty="0" err="1" smtClean="0"/>
              <a:t>Tasperio</a:t>
            </a:r>
            <a:r>
              <a:rPr lang="en-US" dirty="0" smtClean="0"/>
              <a:t> is </a:t>
            </a:r>
            <a:r>
              <a:rPr lang="en-US" dirty="0" err="1" smtClean="0"/>
              <a:t>ut</a:t>
            </a:r>
            <a:r>
              <a:rPr lang="en-US" dirty="0" smtClean="0"/>
              <a:t> a et </a:t>
            </a:r>
            <a:r>
              <a:rPr lang="en-US" dirty="0" err="1" smtClean="0"/>
              <a:t>apero</a:t>
            </a:r>
            <a:r>
              <a:rPr lang="en-US" dirty="0" smtClean="0"/>
              <a:t> </a:t>
            </a:r>
            <a:r>
              <a:rPr lang="en-US" dirty="0" err="1" smtClean="0"/>
              <a:t>beatumquunt</a:t>
            </a:r>
            <a:r>
              <a:rPr lang="en-US" dirty="0" smtClean="0"/>
              <a:t> </a:t>
            </a:r>
            <a:r>
              <a:rPr lang="en-US" dirty="0" err="1" smtClean="0"/>
              <a:t>menos</a:t>
            </a:r>
            <a:r>
              <a:rPr lang="en-US" dirty="0" smtClean="0"/>
              <a:t>.</a:t>
            </a:r>
          </a:p>
          <a:p>
            <a:pPr lvl="1"/>
            <a:r>
              <a:rPr lang="en-US" dirty="0" smtClean="0"/>
              <a:t>At </a:t>
            </a:r>
            <a:r>
              <a:rPr lang="en-US" dirty="0" err="1" smtClean="0"/>
              <a:t>iderit</a:t>
            </a:r>
            <a:r>
              <a:rPr lang="en-US" dirty="0" smtClean="0"/>
              <a:t> </a:t>
            </a:r>
            <a:r>
              <a:rPr lang="en-US" dirty="0" err="1" smtClean="0"/>
              <a:t>labo</a:t>
            </a:r>
            <a:r>
              <a:rPr lang="en-US" dirty="0" smtClean="0"/>
              <a:t>. At </a:t>
            </a:r>
            <a:r>
              <a:rPr lang="en-US" dirty="0" err="1" smtClean="0"/>
              <a:t>eos</a:t>
            </a:r>
            <a:r>
              <a:rPr lang="en-US" dirty="0" smtClean="0"/>
              <a:t> </a:t>
            </a:r>
            <a:r>
              <a:rPr lang="en-US" dirty="0" err="1" smtClean="0"/>
              <a:t>quia</a:t>
            </a:r>
            <a:r>
              <a:rPr lang="en-US" dirty="0" smtClean="0"/>
              <a:t> </a:t>
            </a:r>
            <a:r>
              <a:rPr lang="en-US" dirty="0" err="1" smtClean="0"/>
              <a:t>ditatiatust</a:t>
            </a:r>
            <a:r>
              <a:rPr lang="en-US" dirty="0" smtClean="0"/>
              <a:t> </a:t>
            </a:r>
            <a:r>
              <a:rPr lang="en-US" dirty="0" err="1" smtClean="0"/>
              <a:t>lorem</a:t>
            </a:r>
            <a:r>
              <a:rPr lang="en-US" dirty="0" smtClean="0"/>
              <a:t>.</a:t>
            </a:r>
          </a:p>
          <a:p>
            <a:pPr lvl="0"/>
            <a:r>
              <a:rPr lang="en-US" dirty="0" smtClean="0"/>
              <a:t>As </a:t>
            </a:r>
            <a:r>
              <a:rPr lang="en-US" dirty="0" err="1" smtClean="0"/>
              <a:t>molupta</a:t>
            </a:r>
            <a:r>
              <a:rPr lang="en-US" dirty="0" smtClean="0"/>
              <a:t> </a:t>
            </a:r>
            <a:r>
              <a:rPr lang="en-US" dirty="0" err="1" smtClean="0"/>
              <a:t>dolore</a:t>
            </a:r>
            <a:r>
              <a:rPr lang="en-US" dirty="0" smtClean="0"/>
              <a:t>, </a:t>
            </a:r>
            <a:r>
              <a:rPr lang="en-US" dirty="0" err="1" smtClean="0"/>
              <a:t>ut</a:t>
            </a:r>
            <a:r>
              <a:rPr lang="en-US" dirty="0" smtClean="0"/>
              <a:t> </a:t>
            </a:r>
            <a:r>
              <a:rPr lang="en-US" dirty="0" err="1" smtClean="0"/>
              <a:t>harun</a:t>
            </a:r>
            <a:r>
              <a:rPr lang="en-US" dirty="0" smtClean="0"/>
              <a:t> </a:t>
            </a:r>
            <a:r>
              <a:rPr lang="en-US" dirty="0" err="1" smtClean="0"/>
              <a:t>debis</a:t>
            </a:r>
            <a:r>
              <a:rPr lang="en-US" dirty="0" smtClean="0"/>
              <a:t> </a:t>
            </a:r>
            <a:r>
              <a:rPr lang="en-US" dirty="0" err="1" smtClean="0"/>
              <a:t>idis</a:t>
            </a:r>
            <a:r>
              <a:rPr lang="en-US" dirty="0" smtClean="0"/>
              <a:t> </a:t>
            </a:r>
            <a:r>
              <a:rPr lang="en-US" dirty="0" err="1" smtClean="0"/>
              <a:t>raye</a:t>
            </a:r>
            <a:r>
              <a:rPr lang="en-US" dirty="0" smtClean="0"/>
              <a:t>.</a:t>
            </a:r>
          </a:p>
          <a:p>
            <a:pPr lvl="0"/>
            <a:r>
              <a:rPr lang="en-US" dirty="0" err="1" smtClean="0"/>
              <a:t>Tasperio</a:t>
            </a:r>
            <a:r>
              <a:rPr lang="en-US" dirty="0" smtClean="0"/>
              <a:t> is </a:t>
            </a:r>
            <a:r>
              <a:rPr lang="en-US" dirty="0" err="1" smtClean="0"/>
              <a:t>ut</a:t>
            </a:r>
            <a:r>
              <a:rPr lang="en-US" dirty="0" smtClean="0"/>
              <a:t> a et </a:t>
            </a:r>
            <a:r>
              <a:rPr lang="en-US" dirty="0" err="1" smtClean="0"/>
              <a:t>apero</a:t>
            </a:r>
            <a:r>
              <a:rPr lang="en-US" dirty="0" smtClean="0"/>
              <a:t> </a:t>
            </a:r>
            <a:r>
              <a:rPr lang="en-US" dirty="0" err="1" smtClean="0"/>
              <a:t>beatumquunt</a:t>
            </a:r>
            <a:r>
              <a:rPr lang="en-US" dirty="0" smtClean="0"/>
              <a:t>.</a:t>
            </a:r>
          </a:p>
          <a:p>
            <a:pPr lvl="0"/>
            <a:r>
              <a:rPr lang="en-US" dirty="0" smtClean="0"/>
              <a:t>As </a:t>
            </a:r>
            <a:r>
              <a:rPr lang="en-US" dirty="0" err="1" smtClean="0"/>
              <a:t>molupta</a:t>
            </a:r>
            <a:r>
              <a:rPr lang="en-US" dirty="0" smtClean="0"/>
              <a:t> </a:t>
            </a:r>
            <a:r>
              <a:rPr lang="en-US" dirty="0" err="1" smtClean="0"/>
              <a:t>dolore</a:t>
            </a:r>
            <a:endParaRPr lang="en-US" dirty="0" smtClean="0"/>
          </a:p>
          <a:p>
            <a:pPr lvl="1"/>
            <a:r>
              <a:rPr lang="en-US" dirty="0" err="1" smtClean="0"/>
              <a:t>Tasperio</a:t>
            </a:r>
            <a:r>
              <a:rPr lang="en-US" dirty="0" smtClean="0"/>
              <a:t> is </a:t>
            </a:r>
            <a:r>
              <a:rPr lang="en-US" dirty="0" err="1" smtClean="0"/>
              <a:t>ut</a:t>
            </a:r>
            <a:r>
              <a:rPr lang="en-US" dirty="0" smtClean="0"/>
              <a:t> a et </a:t>
            </a:r>
            <a:r>
              <a:rPr lang="en-US" dirty="0" err="1" smtClean="0"/>
              <a:t>menos</a:t>
            </a:r>
            <a:r>
              <a:rPr lang="en-US" dirty="0" smtClean="0"/>
              <a:t>. </a:t>
            </a:r>
            <a:r>
              <a:rPr lang="en-US" dirty="0" err="1" smtClean="0"/>
              <a:t>w</a:t>
            </a:r>
            <a:r>
              <a:rPr lang="en-US" dirty="0" smtClean="0"/>
              <a:t> At </a:t>
            </a:r>
            <a:r>
              <a:rPr lang="en-US" dirty="0" err="1" smtClean="0"/>
              <a:t>iderit</a:t>
            </a:r>
            <a:r>
              <a:rPr lang="en-US" dirty="0" smtClean="0"/>
              <a:t> </a:t>
            </a:r>
            <a:r>
              <a:rPr lang="en-US" dirty="0" err="1" smtClean="0"/>
              <a:t>labo</a:t>
            </a:r>
            <a:r>
              <a:rPr lang="en-US" dirty="0" smtClean="0"/>
              <a:t>.</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6" name="Pentagon 5"/>
          <p:cNvSpPr/>
          <p:nvPr userDrawn="1"/>
        </p:nvSpPr>
        <p:spPr>
          <a:xfrm>
            <a:off x="693421" y="1309239"/>
            <a:ext cx="2656811" cy="498668"/>
          </a:xfrm>
          <a:prstGeom prst="homePlate">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hevron 6"/>
          <p:cNvSpPr/>
          <p:nvPr userDrawn="1"/>
        </p:nvSpPr>
        <p:spPr>
          <a:xfrm>
            <a:off x="3209995" y="1309239"/>
            <a:ext cx="2641222" cy="498668"/>
          </a:xfrm>
          <a:prstGeom prst="chevron">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userDrawn="1"/>
        </p:nvSpPr>
        <p:spPr>
          <a:xfrm>
            <a:off x="5699768" y="1309239"/>
            <a:ext cx="2641222" cy="498668"/>
          </a:xfrm>
          <a:prstGeom prst="chevron">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hasCustomPrompt="1"/>
          </p:nvPr>
        </p:nvSpPr>
        <p:spPr>
          <a:xfrm>
            <a:off x="597438" y="697088"/>
            <a:ext cx="7933975" cy="588775"/>
          </a:xfrm>
        </p:spPr>
        <p:txBody>
          <a:bodyPr>
            <a:normAutofit/>
          </a:bodyPr>
          <a:lstStyle>
            <a:lvl1pPr>
              <a:defRPr sz="1900" baseline="0"/>
            </a:lvl1pPr>
          </a:lstStyle>
          <a:p>
            <a:r>
              <a:rPr lang="en-US" dirty="0" smtClean="0"/>
              <a:t>Hitachi </a:t>
            </a:r>
            <a:r>
              <a:rPr lang="en-US" dirty="0" err="1" smtClean="0"/>
              <a:t>Consulting’s</a:t>
            </a:r>
            <a:r>
              <a:rPr lang="en-US" dirty="0" smtClean="0"/>
              <a:t> Operations Management Approach</a:t>
            </a:r>
            <a:endParaRPr lang="en-US" dirty="0"/>
          </a:p>
        </p:txBody>
      </p:sp>
      <p:sp>
        <p:nvSpPr>
          <p:cNvPr id="3" name="Date Placeholder 2"/>
          <p:cNvSpPr>
            <a:spLocks noGrp="1"/>
          </p:cNvSpPr>
          <p:nvPr>
            <p:ph type="dt" sz="half" idx="10"/>
          </p:nvPr>
        </p:nvSpPr>
        <p:spPr/>
        <p:txBody>
          <a:bodyPr/>
          <a:lstStyle/>
          <a:p>
            <a:fld id="{2418E9A7-1077-724C-A515-BCF33D122AFC}" type="datetime1">
              <a:rPr lang="en-US" smtClean="0"/>
              <a:pPr/>
              <a:t>10/28/2014</a:t>
            </a:fld>
            <a:endParaRPr lang="en-US" dirty="0"/>
          </a:p>
        </p:txBody>
      </p:sp>
      <p:sp>
        <p:nvSpPr>
          <p:cNvPr id="4" name="Slide Number Placeholder 3"/>
          <p:cNvSpPr>
            <a:spLocks noGrp="1"/>
          </p:cNvSpPr>
          <p:nvPr>
            <p:ph type="sldNum" sz="quarter" idx="11"/>
          </p:nvPr>
        </p:nvSpPr>
        <p:spPr/>
        <p:txBody>
          <a:bodyPr/>
          <a:lstStyle/>
          <a:p>
            <a:fld id="{4D82F6D6-BD64-564F-BDB4-3E98167DF08D}" type="slidenum">
              <a:rPr lang="en-US" smtClean="0"/>
              <a:pPr/>
              <a:t>‹#›</a:t>
            </a:fld>
            <a:endParaRPr lang="en-US" dirty="0"/>
          </a:p>
        </p:txBody>
      </p:sp>
      <p:sp>
        <p:nvSpPr>
          <p:cNvPr id="9" name="Text Placeholder 12"/>
          <p:cNvSpPr>
            <a:spLocks noGrp="1"/>
          </p:cNvSpPr>
          <p:nvPr>
            <p:ph type="body" sz="quarter" idx="24" hasCustomPrompt="1"/>
          </p:nvPr>
        </p:nvSpPr>
        <p:spPr>
          <a:xfrm>
            <a:off x="841454" y="1402815"/>
            <a:ext cx="2275048" cy="311588"/>
          </a:xfrm>
        </p:spPr>
        <p:txBody>
          <a:bodyPr lIns="0" tIns="0" rIns="0" bIns="0" anchor="ctr" anchorCtr="0">
            <a:normAutofit/>
          </a:bodyPr>
          <a:lstStyle>
            <a:lvl1pPr marL="0" indent="0" algn="r">
              <a:spcBef>
                <a:spcPts val="0"/>
              </a:spcBef>
              <a:buFontTx/>
              <a:buNone/>
              <a:defRPr sz="1500" baseline="0">
                <a:solidFill>
                  <a:schemeClr val="bg1"/>
                </a:solidFill>
              </a:defRPr>
            </a:lvl1pPr>
          </a:lstStyle>
          <a:p>
            <a:pPr lvl="0"/>
            <a:r>
              <a:rPr lang="en-US" dirty="0" smtClean="0"/>
              <a:t>Management Consulting</a:t>
            </a:r>
            <a:endParaRPr lang="en-US" dirty="0"/>
          </a:p>
        </p:txBody>
      </p:sp>
      <p:sp>
        <p:nvSpPr>
          <p:cNvPr id="10" name="Text Placeholder 12"/>
          <p:cNvSpPr>
            <a:spLocks noGrp="1"/>
          </p:cNvSpPr>
          <p:nvPr>
            <p:ph type="body" sz="quarter" idx="25" hasCustomPrompt="1"/>
          </p:nvPr>
        </p:nvSpPr>
        <p:spPr>
          <a:xfrm>
            <a:off x="3498268" y="1402815"/>
            <a:ext cx="2111429" cy="311588"/>
          </a:xfrm>
        </p:spPr>
        <p:txBody>
          <a:bodyPr lIns="0" tIns="0" rIns="0" bIns="0" anchor="ctr" anchorCtr="0">
            <a:normAutofit/>
          </a:bodyPr>
          <a:lstStyle>
            <a:lvl1pPr marL="0" indent="0" algn="r">
              <a:spcBef>
                <a:spcPts val="0"/>
              </a:spcBef>
              <a:buFontTx/>
              <a:buNone/>
              <a:defRPr sz="1500" baseline="0">
                <a:solidFill>
                  <a:schemeClr val="bg1"/>
                </a:solidFill>
              </a:defRPr>
            </a:lvl1pPr>
          </a:lstStyle>
          <a:p>
            <a:pPr lvl="0"/>
            <a:r>
              <a:rPr lang="en-US" dirty="0" smtClean="0"/>
              <a:t>Technology Solutions</a:t>
            </a:r>
            <a:endParaRPr lang="en-US" dirty="0"/>
          </a:p>
        </p:txBody>
      </p:sp>
      <p:sp>
        <p:nvSpPr>
          <p:cNvPr id="11" name="Text Placeholder 12"/>
          <p:cNvSpPr>
            <a:spLocks noGrp="1"/>
          </p:cNvSpPr>
          <p:nvPr>
            <p:ph type="body" sz="quarter" idx="26" hasCustomPrompt="1"/>
          </p:nvPr>
        </p:nvSpPr>
        <p:spPr>
          <a:xfrm>
            <a:off x="5988042" y="1399421"/>
            <a:ext cx="2111429" cy="311588"/>
          </a:xfrm>
        </p:spPr>
        <p:txBody>
          <a:bodyPr lIns="0" tIns="0" rIns="0" bIns="0" anchor="ctr" anchorCtr="0">
            <a:normAutofit/>
          </a:bodyPr>
          <a:lstStyle>
            <a:lvl1pPr marL="0" indent="0" algn="r">
              <a:spcBef>
                <a:spcPts val="0"/>
              </a:spcBef>
              <a:buFontTx/>
              <a:buNone/>
              <a:defRPr sz="1500" baseline="0">
                <a:solidFill>
                  <a:schemeClr val="bg1"/>
                </a:solidFill>
              </a:defRPr>
            </a:lvl1pPr>
          </a:lstStyle>
          <a:p>
            <a:pPr lvl="0"/>
            <a:r>
              <a:rPr lang="en-US" dirty="0" smtClean="0"/>
              <a:t>Managed Services</a:t>
            </a:r>
            <a:endParaRPr lang="en-US" dirty="0"/>
          </a:p>
        </p:txBody>
      </p:sp>
      <p:sp>
        <p:nvSpPr>
          <p:cNvPr id="16" name="Text Placeholder 15"/>
          <p:cNvSpPr>
            <a:spLocks noGrp="1"/>
          </p:cNvSpPr>
          <p:nvPr>
            <p:ph type="body" sz="quarter" idx="27" hasCustomPrompt="1"/>
          </p:nvPr>
        </p:nvSpPr>
        <p:spPr>
          <a:xfrm>
            <a:off x="685800" y="1958975"/>
            <a:ext cx="2426804" cy="2833529"/>
          </a:xfrm>
          <a:solidFill>
            <a:srgbClr val="919D9D"/>
          </a:solidFill>
        </p:spPr>
        <p:txBody>
          <a:bodyPr tIns="73152">
            <a:normAutofit/>
          </a:bodyPr>
          <a:lstStyle>
            <a:lvl1pPr marL="228600" indent="-210312">
              <a:spcBef>
                <a:spcPts val="240"/>
              </a:spcBef>
              <a:spcAft>
                <a:spcPts val="200"/>
              </a:spcAft>
              <a:buClrTx/>
              <a:buSzPct val="80000"/>
              <a:buFont typeface="Wingdings" charset="2"/>
              <a:buChar char="u"/>
              <a:defRPr sz="1200" baseline="0">
                <a:solidFill>
                  <a:schemeClr val="bg1"/>
                </a:solidFill>
              </a:defRPr>
            </a:lvl1pPr>
          </a:lstStyle>
          <a:p>
            <a:pPr lvl="0"/>
            <a:r>
              <a:rPr lang="en-US" dirty="0" smtClean="0"/>
              <a:t>Operational Strategy &amp; Implementation</a:t>
            </a:r>
          </a:p>
          <a:p>
            <a:pPr lvl="0"/>
            <a:r>
              <a:rPr lang="en-US" dirty="0" smtClean="0"/>
              <a:t>Business &amp; Operational Improvement</a:t>
            </a:r>
          </a:p>
          <a:p>
            <a:pPr lvl="0"/>
            <a:r>
              <a:rPr lang="en-US" dirty="0" smtClean="0"/>
              <a:t>Organizational Transformation</a:t>
            </a:r>
          </a:p>
          <a:p>
            <a:pPr lvl="0"/>
            <a:r>
              <a:rPr lang="en-US" dirty="0" smtClean="0"/>
              <a:t>Enterprise Performance Management / Analytics</a:t>
            </a:r>
          </a:p>
          <a:p>
            <a:pPr lvl="0"/>
            <a:r>
              <a:rPr lang="en-US" dirty="0" smtClean="0"/>
              <a:t>IT Advisory</a:t>
            </a:r>
          </a:p>
          <a:p>
            <a:pPr lvl="0"/>
            <a:r>
              <a:rPr lang="en-US" dirty="0" smtClean="0"/>
              <a:t>Environmental Sustainability Solution</a:t>
            </a:r>
            <a:endParaRPr lang="en-US" dirty="0"/>
          </a:p>
        </p:txBody>
      </p:sp>
      <p:sp>
        <p:nvSpPr>
          <p:cNvPr id="19" name="Text Placeholder 15"/>
          <p:cNvSpPr>
            <a:spLocks noGrp="1"/>
          </p:cNvSpPr>
          <p:nvPr>
            <p:ph type="body" sz="quarter" idx="28" hasCustomPrompt="1"/>
          </p:nvPr>
        </p:nvSpPr>
        <p:spPr>
          <a:xfrm>
            <a:off x="3175102" y="1958975"/>
            <a:ext cx="2426804" cy="2833529"/>
          </a:xfrm>
          <a:solidFill>
            <a:srgbClr val="000000"/>
          </a:solidFill>
        </p:spPr>
        <p:txBody>
          <a:bodyPr tIns="73152">
            <a:normAutofit/>
          </a:bodyPr>
          <a:lstStyle>
            <a:lvl1pPr marL="228600" indent="-210312">
              <a:spcBef>
                <a:spcPts val="240"/>
              </a:spcBef>
              <a:spcAft>
                <a:spcPts val="200"/>
              </a:spcAft>
              <a:buClrTx/>
              <a:buSzPct val="80000"/>
              <a:buFont typeface="Wingdings" charset="2"/>
              <a:buChar char="u"/>
              <a:defRPr sz="1200" baseline="0">
                <a:solidFill>
                  <a:schemeClr val="bg1"/>
                </a:solidFill>
              </a:defRPr>
            </a:lvl1pPr>
          </a:lstStyle>
          <a:p>
            <a:pPr lvl="0"/>
            <a:r>
              <a:rPr lang="en-US" dirty="0" smtClean="0"/>
              <a:t>Enterprise Applications</a:t>
            </a:r>
          </a:p>
          <a:p>
            <a:pPr lvl="0"/>
            <a:r>
              <a:rPr lang="en-US" dirty="0" smtClean="0"/>
              <a:t>Enterprise Technology</a:t>
            </a:r>
          </a:p>
          <a:p>
            <a:pPr lvl="0"/>
            <a:r>
              <a:rPr lang="en-US" dirty="0" smtClean="0"/>
              <a:t>Application Development and Integration</a:t>
            </a:r>
          </a:p>
          <a:p>
            <a:pPr lvl="0"/>
            <a:r>
              <a:rPr lang="en-US" dirty="0" smtClean="0"/>
              <a:t>Big Data Platform Development</a:t>
            </a:r>
          </a:p>
          <a:p>
            <a:pPr lvl="0"/>
            <a:r>
              <a:rPr lang="en-US" dirty="0" smtClean="0"/>
              <a:t>Technology Infrastructure – Cloud, Premise, Mobile</a:t>
            </a:r>
            <a:endParaRPr lang="en-US" dirty="0"/>
          </a:p>
        </p:txBody>
      </p:sp>
      <p:sp>
        <p:nvSpPr>
          <p:cNvPr id="20" name="Text Placeholder 15"/>
          <p:cNvSpPr>
            <a:spLocks noGrp="1"/>
          </p:cNvSpPr>
          <p:nvPr>
            <p:ph type="body" sz="quarter" idx="29" hasCustomPrompt="1"/>
          </p:nvPr>
        </p:nvSpPr>
        <p:spPr>
          <a:xfrm>
            <a:off x="5672667" y="1956027"/>
            <a:ext cx="2426804" cy="2833529"/>
          </a:xfrm>
          <a:solidFill>
            <a:srgbClr val="DA291C"/>
          </a:solidFill>
        </p:spPr>
        <p:txBody>
          <a:bodyPr tIns="73152">
            <a:normAutofit/>
          </a:bodyPr>
          <a:lstStyle>
            <a:lvl1pPr marL="228600" indent="-210312">
              <a:spcBef>
                <a:spcPts val="240"/>
              </a:spcBef>
              <a:spcAft>
                <a:spcPts val="200"/>
              </a:spcAft>
              <a:buClrTx/>
              <a:buSzPct val="80000"/>
              <a:buFont typeface="Wingdings" charset="2"/>
              <a:buChar char="u"/>
              <a:defRPr sz="1200" baseline="0">
                <a:solidFill>
                  <a:schemeClr val="bg1"/>
                </a:solidFill>
              </a:defRPr>
            </a:lvl1pPr>
          </a:lstStyle>
          <a:p>
            <a:pPr lvl="0"/>
            <a:r>
              <a:rPr lang="en-US" dirty="0" smtClean="0"/>
              <a:t>Application Maintenance Outsourcing</a:t>
            </a:r>
          </a:p>
          <a:p>
            <a:pPr lvl="0"/>
            <a:r>
              <a:rPr lang="en-US" dirty="0" smtClean="0"/>
              <a:t>Outsourced Product Development</a:t>
            </a:r>
          </a:p>
          <a:p>
            <a:pPr lvl="0"/>
            <a:r>
              <a:rPr lang="en-US" dirty="0" smtClean="0"/>
              <a:t>Business Process Outsourcing</a:t>
            </a:r>
          </a:p>
          <a:p>
            <a:pPr lvl="0"/>
            <a:r>
              <a:rPr lang="en-US" dirty="0" smtClean="0"/>
              <a:t>IT Outsourcing</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9647" y="716327"/>
            <a:ext cx="7933975" cy="588775"/>
          </a:xfrm>
        </p:spPr>
        <p:txBody>
          <a:bodyPr/>
          <a:lstStyle>
            <a:lvl1pPr>
              <a:defRPr baseline="0"/>
            </a:lvl1pPr>
          </a:lstStyle>
          <a:p>
            <a:r>
              <a:rPr lang="en-US" dirty="0" smtClean="0"/>
              <a:t>Examples of Service Reporting</a:t>
            </a:r>
            <a:endParaRPr lang="en-US" dirty="0"/>
          </a:p>
        </p:txBody>
      </p:sp>
      <p:sp>
        <p:nvSpPr>
          <p:cNvPr id="3" name="Date Placeholder 2"/>
          <p:cNvSpPr>
            <a:spLocks noGrp="1"/>
          </p:cNvSpPr>
          <p:nvPr>
            <p:ph type="dt" sz="half" idx="10"/>
          </p:nvPr>
        </p:nvSpPr>
        <p:spPr/>
        <p:txBody>
          <a:bodyPr/>
          <a:lstStyle/>
          <a:p>
            <a:fld id="{2418E9A7-1077-724C-A515-BCF33D122AFC}" type="datetime1">
              <a:rPr lang="en-US" smtClean="0"/>
              <a:pPr/>
              <a:t>10/28/2014</a:t>
            </a:fld>
            <a:endParaRPr lang="en-US" dirty="0"/>
          </a:p>
        </p:txBody>
      </p:sp>
      <p:sp>
        <p:nvSpPr>
          <p:cNvPr id="4" name="Slide Number Placeholder 3"/>
          <p:cNvSpPr>
            <a:spLocks noGrp="1"/>
          </p:cNvSpPr>
          <p:nvPr>
            <p:ph type="sldNum" sz="quarter" idx="11"/>
          </p:nvPr>
        </p:nvSpPr>
        <p:spPr/>
        <p:txBody>
          <a:bodyPr/>
          <a:lstStyle/>
          <a:p>
            <a:fld id="{4D82F6D6-BD64-564F-BDB4-3E98167DF08D}" type="slidenum">
              <a:rPr lang="en-US" smtClean="0"/>
              <a:pPr/>
              <a:t>‹#›</a:t>
            </a:fld>
            <a:endParaRPr lang="en-US" dirty="0"/>
          </a:p>
        </p:txBody>
      </p:sp>
      <p:cxnSp>
        <p:nvCxnSpPr>
          <p:cNvPr id="6" name="Straight Connector 5"/>
          <p:cNvCxnSpPr/>
          <p:nvPr userDrawn="1"/>
        </p:nvCxnSpPr>
        <p:spPr>
          <a:xfrm rot="5400000">
            <a:off x="3496667" y="2268016"/>
            <a:ext cx="1924243"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rot="5400000">
            <a:off x="3857602" y="4231098"/>
            <a:ext cx="1199196"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877960" y="3391858"/>
            <a:ext cx="3358412" cy="1"/>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4718363" y="3391859"/>
            <a:ext cx="3358412" cy="1"/>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2" hasCustomPrompt="1"/>
          </p:nvPr>
        </p:nvSpPr>
        <p:spPr>
          <a:xfrm>
            <a:off x="1390650" y="2803525"/>
            <a:ext cx="1209675" cy="459157"/>
          </a:xfrm>
        </p:spPr>
        <p:txBody>
          <a:bodyPr lIns="0" tIns="0" rIns="0" bIns="0">
            <a:normAutofit/>
          </a:bodyPr>
          <a:lstStyle>
            <a:lvl1pPr marL="0" marR="0" indent="0" algn="l" defTabSz="457200" rtl="0" eaLnBrk="1" fontAlgn="auto" latinLnBrk="0" hangingPunct="1">
              <a:lnSpc>
                <a:spcPct val="100000"/>
              </a:lnSpc>
              <a:spcBef>
                <a:spcPts val="0"/>
              </a:spcBef>
              <a:spcAft>
                <a:spcPts val="200"/>
              </a:spcAft>
              <a:buClr>
                <a:srgbClr val="DA291C"/>
              </a:buClr>
              <a:buSzPct val="100000"/>
              <a:buFontTx/>
              <a:buNone/>
              <a:tabLst/>
              <a:defRPr sz="600"/>
            </a:lvl1pPr>
          </a:lstStyle>
          <a:p>
            <a:pPr lvl="0"/>
            <a:r>
              <a:rPr lang="en-US" dirty="0" smtClean="0"/>
              <a:t>Oracle DBA Support -  DEV</a:t>
            </a:r>
          </a:p>
          <a:p>
            <a:pPr lvl="0"/>
            <a:r>
              <a:rPr lang="en-US" dirty="0" smtClean="0"/>
              <a:t>Oracle DBA Support – Patch</a:t>
            </a:r>
          </a:p>
          <a:p>
            <a:pPr marL="0" marR="0" lvl="0" indent="0" algn="l" defTabSz="457200" rtl="0" eaLnBrk="1" fontAlgn="auto" latinLnBrk="0" hangingPunct="1">
              <a:lnSpc>
                <a:spcPct val="100000"/>
              </a:lnSpc>
              <a:spcBef>
                <a:spcPts val="0"/>
              </a:spcBef>
              <a:spcAft>
                <a:spcPts val="200"/>
              </a:spcAft>
              <a:buClr>
                <a:srgbClr val="DA291C"/>
              </a:buClr>
              <a:buSzPct val="100000"/>
              <a:buFontTx/>
              <a:buNone/>
              <a:tabLst/>
              <a:defRPr/>
            </a:pPr>
            <a:r>
              <a:rPr lang="en-US" dirty="0" smtClean="0"/>
              <a:t>Oracle DBA Support – Production</a:t>
            </a:r>
          </a:p>
          <a:p>
            <a:pPr marL="0" marR="0" lvl="0" indent="0" algn="l" defTabSz="457200" rtl="0" eaLnBrk="1" fontAlgn="auto" latinLnBrk="0" hangingPunct="1">
              <a:lnSpc>
                <a:spcPct val="100000"/>
              </a:lnSpc>
              <a:spcBef>
                <a:spcPts val="0"/>
              </a:spcBef>
              <a:spcAft>
                <a:spcPts val="200"/>
              </a:spcAft>
              <a:buClr>
                <a:srgbClr val="DA291C"/>
              </a:buClr>
              <a:buSzPct val="100000"/>
              <a:buFontTx/>
              <a:buNone/>
              <a:tabLst/>
              <a:defRPr/>
            </a:pPr>
            <a:r>
              <a:rPr lang="en-US" dirty="0" smtClean="0"/>
              <a:t>Oracle DBA Support - Test</a:t>
            </a:r>
          </a:p>
          <a:p>
            <a:pPr marL="0" marR="0" lvl="0" indent="0" algn="l" defTabSz="457200" rtl="0" eaLnBrk="1" fontAlgn="auto" latinLnBrk="0" hangingPunct="1">
              <a:lnSpc>
                <a:spcPct val="100000"/>
              </a:lnSpc>
              <a:spcBef>
                <a:spcPts val="0"/>
              </a:spcBef>
              <a:spcAft>
                <a:spcPts val="200"/>
              </a:spcAft>
              <a:buClr>
                <a:srgbClr val="DA291C"/>
              </a:buClr>
              <a:buSzPct val="100000"/>
              <a:buFontTx/>
              <a:buNone/>
              <a:tabLst/>
              <a:defRPr/>
            </a:pPr>
            <a:endParaRPr lang="en-US" dirty="0" smtClean="0"/>
          </a:p>
          <a:p>
            <a:pPr lvl="0"/>
            <a:endParaRPr lang="en-US" dirty="0"/>
          </a:p>
        </p:txBody>
      </p:sp>
      <p:sp>
        <p:nvSpPr>
          <p:cNvPr id="21" name="Text Placeholder 19"/>
          <p:cNvSpPr>
            <a:spLocks noGrp="1"/>
          </p:cNvSpPr>
          <p:nvPr>
            <p:ph type="body" sz="quarter" idx="13" hasCustomPrompt="1"/>
          </p:nvPr>
        </p:nvSpPr>
        <p:spPr>
          <a:xfrm>
            <a:off x="2727325" y="2806700"/>
            <a:ext cx="1209675" cy="459157"/>
          </a:xfrm>
        </p:spPr>
        <p:txBody>
          <a:bodyPr lIns="0" tIns="0" rIns="0" bIns="0">
            <a:normAutofit/>
          </a:bodyPr>
          <a:lstStyle>
            <a:lvl1pPr marL="0" marR="0" indent="0" algn="l" defTabSz="457200" rtl="0" eaLnBrk="1" fontAlgn="auto" latinLnBrk="0" hangingPunct="1">
              <a:lnSpc>
                <a:spcPct val="100000"/>
              </a:lnSpc>
              <a:spcBef>
                <a:spcPts val="0"/>
              </a:spcBef>
              <a:spcAft>
                <a:spcPts val="200"/>
              </a:spcAft>
              <a:buClr>
                <a:srgbClr val="DA291C"/>
              </a:buClr>
              <a:buSzPct val="100000"/>
              <a:buFontTx/>
              <a:buNone/>
              <a:tabLst/>
              <a:defRPr sz="600" baseline="0"/>
            </a:lvl1pPr>
          </a:lstStyle>
          <a:p>
            <a:pPr lvl="0"/>
            <a:r>
              <a:rPr lang="en-US" dirty="0" smtClean="0"/>
              <a:t>Oracle DBA Support – CRP</a:t>
            </a:r>
          </a:p>
          <a:p>
            <a:pPr lvl="0"/>
            <a:r>
              <a:rPr lang="en-US" dirty="0" smtClean="0"/>
              <a:t>HEMS</a:t>
            </a:r>
          </a:p>
          <a:p>
            <a:pPr lvl="0"/>
            <a:r>
              <a:rPr lang="en-US" dirty="0" smtClean="0"/>
              <a:t>Internal Hitachi Request</a:t>
            </a:r>
          </a:p>
          <a:p>
            <a:pPr lvl="0"/>
            <a:endParaRPr lang="en-US" dirty="0"/>
          </a:p>
        </p:txBody>
      </p:sp>
      <p:sp>
        <p:nvSpPr>
          <p:cNvPr id="23" name="Text Placeholder 19"/>
          <p:cNvSpPr>
            <a:spLocks noGrp="1"/>
          </p:cNvSpPr>
          <p:nvPr>
            <p:ph type="body" sz="quarter" idx="14" hasCustomPrompt="1"/>
          </p:nvPr>
        </p:nvSpPr>
        <p:spPr>
          <a:xfrm>
            <a:off x="1400175" y="1286052"/>
            <a:ext cx="1800225" cy="260173"/>
          </a:xfrm>
        </p:spPr>
        <p:txBody>
          <a:bodyPr lIns="0" tIns="0" rIns="0" bIns="0">
            <a:normAutofit/>
          </a:bodyPr>
          <a:lstStyle>
            <a:lvl1pPr marL="0" marR="0" indent="0" algn="l" defTabSz="457200" rtl="0" eaLnBrk="1" fontAlgn="auto" latinLnBrk="0" hangingPunct="1">
              <a:lnSpc>
                <a:spcPct val="100000"/>
              </a:lnSpc>
              <a:spcBef>
                <a:spcPts val="0"/>
              </a:spcBef>
              <a:spcAft>
                <a:spcPts val="200"/>
              </a:spcAft>
              <a:buClr>
                <a:srgbClr val="DA291C"/>
              </a:buClr>
              <a:buSzPct val="100000"/>
              <a:buFontTx/>
              <a:buNone/>
              <a:tabLst/>
              <a:defRPr sz="750" b="1" baseline="0"/>
            </a:lvl1pPr>
          </a:lstStyle>
          <a:p>
            <a:pPr lvl="0"/>
            <a:r>
              <a:rPr lang="en-US" dirty="0" smtClean="0"/>
              <a:t>SM Number of Incidents, in 2012, Raised by Business Service by Month </a:t>
            </a:r>
            <a:endParaRPr lang="en-US" dirty="0"/>
          </a:p>
        </p:txBody>
      </p:sp>
      <p:sp>
        <p:nvSpPr>
          <p:cNvPr id="28" name="Text Placeholder 19"/>
          <p:cNvSpPr>
            <a:spLocks noGrp="1"/>
          </p:cNvSpPr>
          <p:nvPr>
            <p:ph type="body" sz="quarter" idx="15" hasCustomPrompt="1"/>
          </p:nvPr>
        </p:nvSpPr>
        <p:spPr>
          <a:xfrm>
            <a:off x="5565775" y="2803525"/>
            <a:ext cx="1209675" cy="459157"/>
          </a:xfrm>
        </p:spPr>
        <p:txBody>
          <a:bodyPr lIns="0" tIns="0" rIns="0" bIns="0">
            <a:normAutofit/>
          </a:bodyPr>
          <a:lstStyle>
            <a:lvl1pPr marL="0" marR="0" indent="0" algn="l" defTabSz="457200" rtl="0" eaLnBrk="1" fontAlgn="auto" latinLnBrk="0" hangingPunct="1">
              <a:lnSpc>
                <a:spcPct val="100000"/>
              </a:lnSpc>
              <a:spcBef>
                <a:spcPts val="0"/>
              </a:spcBef>
              <a:spcAft>
                <a:spcPts val="200"/>
              </a:spcAft>
              <a:buClr>
                <a:srgbClr val="DA291C"/>
              </a:buClr>
              <a:buSzPct val="100000"/>
              <a:buFontTx/>
              <a:buNone/>
              <a:tabLst/>
              <a:defRPr sz="600"/>
            </a:lvl1pPr>
          </a:lstStyle>
          <a:p>
            <a:pPr lvl="0"/>
            <a:r>
              <a:rPr lang="en-US" dirty="0" smtClean="0"/>
              <a:t>Oracle DBA Support -  DEV</a:t>
            </a:r>
          </a:p>
          <a:p>
            <a:pPr lvl="0"/>
            <a:r>
              <a:rPr lang="en-US" dirty="0" smtClean="0"/>
              <a:t>Oracle DBA Support – Patch</a:t>
            </a:r>
          </a:p>
          <a:p>
            <a:pPr marL="0" marR="0" lvl="0" indent="0" algn="l" defTabSz="457200" rtl="0" eaLnBrk="1" fontAlgn="auto" latinLnBrk="0" hangingPunct="1">
              <a:lnSpc>
                <a:spcPct val="100000"/>
              </a:lnSpc>
              <a:spcBef>
                <a:spcPts val="0"/>
              </a:spcBef>
              <a:spcAft>
                <a:spcPts val="200"/>
              </a:spcAft>
              <a:buClr>
                <a:srgbClr val="DA291C"/>
              </a:buClr>
              <a:buSzPct val="100000"/>
              <a:buFontTx/>
              <a:buNone/>
              <a:tabLst/>
              <a:defRPr/>
            </a:pPr>
            <a:r>
              <a:rPr lang="en-US" dirty="0" smtClean="0"/>
              <a:t>Oracle DBA Support – Production</a:t>
            </a:r>
          </a:p>
          <a:p>
            <a:pPr marL="0" marR="0" lvl="0" indent="0" algn="l" defTabSz="457200" rtl="0" eaLnBrk="1" fontAlgn="auto" latinLnBrk="0" hangingPunct="1">
              <a:lnSpc>
                <a:spcPct val="100000"/>
              </a:lnSpc>
              <a:spcBef>
                <a:spcPts val="0"/>
              </a:spcBef>
              <a:spcAft>
                <a:spcPts val="200"/>
              </a:spcAft>
              <a:buClr>
                <a:srgbClr val="DA291C"/>
              </a:buClr>
              <a:buSzPct val="100000"/>
              <a:buFontTx/>
              <a:buNone/>
              <a:tabLst/>
              <a:defRPr/>
            </a:pPr>
            <a:r>
              <a:rPr lang="en-US" dirty="0" smtClean="0"/>
              <a:t>Oracle DBA Support - Test</a:t>
            </a:r>
          </a:p>
          <a:p>
            <a:pPr marL="0" marR="0" lvl="0" indent="0" algn="l" defTabSz="457200" rtl="0" eaLnBrk="1" fontAlgn="auto" latinLnBrk="0" hangingPunct="1">
              <a:lnSpc>
                <a:spcPct val="100000"/>
              </a:lnSpc>
              <a:spcBef>
                <a:spcPts val="0"/>
              </a:spcBef>
              <a:spcAft>
                <a:spcPts val="200"/>
              </a:spcAft>
              <a:buClr>
                <a:srgbClr val="DA291C"/>
              </a:buClr>
              <a:buSzPct val="100000"/>
              <a:buFontTx/>
              <a:buNone/>
              <a:tabLst/>
              <a:defRPr/>
            </a:pPr>
            <a:endParaRPr lang="en-US" dirty="0" smtClean="0"/>
          </a:p>
          <a:p>
            <a:pPr lvl="0"/>
            <a:endParaRPr lang="en-US" dirty="0"/>
          </a:p>
        </p:txBody>
      </p:sp>
      <p:sp>
        <p:nvSpPr>
          <p:cNvPr id="29" name="Text Placeholder 19"/>
          <p:cNvSpPr>
            <a:spLocks noGrp="1"/>
          </p:cNvSpPr>
          <p:nvPr>
            <p:ph type="body" sz="quarter" idx="16" hasCustomPrompt="1"/>
          </p:nvPr>
        </p:nvSpPr>
        <p:spPr>
          <a:xfrm>
            <a:off x="6902450" y="2806700"/>
            <a:ext cx="1209675" cy="459157"/>
          </a:xfrm>
        </p:spPr>
        <p:txBody>
          <a:bodyPr lIns="0" tIns="0" rIns="0" bIns="0">
            <a:normAutofit/>
          </a:bodyPr>
          <a:lstStyle>
            <a:lvl1pPr marL="0" marR="0" indent="0" algn="l" defTabSz="457200" rtl="0" eaLnBrk="1" fontAlgn="auto" latinLnBrk="0" hangingPunct="1">
              <a:lnSpc>
                <a:spcPct val="100000"/>
              </a:lnSpc>
              <a:spcBef>
                <a:spcPts val="0"/>
              </a:spcBef>
              <a:spcAft>
                <a:spcPts val="200"/>
              </a:spcAft>
              <a:buClr>
                <a:srgbClr val="DA291C"/>
              </a:buClr>
              <a:buSzPct val="100000"/>
              <a:buFontTx/>
              <a:buNone/>
              <a:tabLst/>
              <a:defRPr sz="600" baseline="0"/>
            </a:lvl1pPr>
          </a:lstStyle>
          <a:p>
            <a:pPr lvl="0"/>
            <a:r>
              <a:rPr lang="en-US" dirty="0" smtClean="0"/>
              <a:t>Oracle DBA Support – CRP</a:t>
            </a:r>
          </a:p>
          <a:p>
            <a:pPr lvl="0"/>
            <a:r>
              <a:rPr lang="en-US" dirty="0" smtClean="0"/>
              <a:t>HEMS</a:t>
            </a:r>
          </a:p>
          <a:p>
            <a:pPr lvl="0"/>
            <a:r>
              <a:rPr lang="en-US" dirty="0" smtClean="0"/>
              <a:t>Internal Hitachi Request</a:t>
            </a:r>
          </a:p>
          <a:p>
            <a:pPr lvl="0"/>
            <a:endParaRPr lang="en-US" dirty="0"/>
          </a:p>
        </p:txBody>
      </p:sp>
      <p:sp>
        <p:nvSpPr>
          <p:cNvPr id="30" name="Text Placeholder 19"/>
          <p:cNvSpPr>
            <a:spLocks noGrp="1"/>
          </p:cNvSpPr>
          <p:nvPr>
            <p:ph type="body" sz="quarter" idx="17" hasCustomPrompt="1"/>
          </p:nvPr>
        </p:nvSpPr>
        <p:spPr>
          <a:xfrm>
            <a:off x="5575300" y="1286052"/>
            <a:ext cx="1800225" cy="260173"/>
          </a:xfrm>
        </p:spPr>
        <p:txBody>
          <a:bodyPr lIns="0" tIns="0" rIns="0" bIns="0">
            <a:normAutofit/>
          </a:bodyPr>
          <a:lstStyle>
            <a:lvl1pPr marL="0" marR="0" indent="0" algn="l" defTabSz="457200" rtl="0" eaLnBrk="1" fontAlgn="auto" latinLnBrk="0" hangingPunct="1">
              <a:lnSpc>
                <a:spcPct val="100000"/>
              </a:lnSpc>
              <a:spcBef>
                <a:spcPts val="0"/>
              </a:spcBef>
              <a:spcAft>
                <a:spcPts val="200"/>
              </a:spcAft>
              <a:buClr>
                <a:srgbClr val="DA291C"/>
              </a:buClr>
              <a:buSzPct val="100000"/>
              <a:buFontTx/>
              <a:buNone/>
              <a:tabLst/>
              <a:defRPr sz="750" b="1" baseline="0"/>
            </a:lvl1pPr>
          </a:lstStyle>
          <a:p>
            <a:pPr lvl="0"/>
            <a:r>
              <a:rPr lang="en-US" dirty="0" smtClean="0"/>
              <a:t>SM Number of Incidents, in 2012, Raised by Business Service by Month </a:t>
            </a:r>
            <a:endParaRPr lang="en-US" dirty="0"/>
          </a:p>
        </p:txBody>
      </p:sp>
      <p:sp>
        <p:nvSpPr>
          <p:cNvPr id="32" name="Text Placeholder 19"/>
          <p:cNvSpPr>
            <a:spLocks noGrp="1"/>
          </p:cNvSpPr>
          <p:nvPr>
            <p:ph type="body" sz="quarter" idx="18" hasCustomPrompt="1"/>
          </p:nvPr>
        </p:nvSpPr>
        <p:spPr>
          <a:xfrm>
            <a:off x="2949575" y="3893768"/>
            <a:ext cx="1209675" cy="459157"/>
          </a:xfrm>
        </p:spPr>
        <p:txBody>
          <a:bodyPr lIns="0" tIns="0" rIns="0" bIns="0">
            <a:normAutofit/>
          </a:bodyPr>
          <a:lstStyle>
            <a:lvl1pPr marL="0" marR="0" indent="0" algn="l" defTabSz="457200" rtl="0" eaLnBrk="1" fontAlgn="auto" latinLnBrk="0" hangingPunct="1">
              <a:lnSpc>
                <a:spcPct val="100000"/>
              </a:lnSpc>
              <a:spcBef>
                <a:spcPts val="0"/>
              </a:spcBef>
              <a:spcAft>
                <a:spcPts val="200"/>
              </a:spcAft>
              <a:buClr>
                <a:srgbClr val="DA291C"/>
              </a:buClr>
              <a:buSzPct val="100000"/>
              <a:buFontTx/>
              <a:buNone/>
              <a:tabLst/>
              <a:defRPr sz="600" baseline="0"/>
            </a:lvl1pPr>
          </a:lstStyle>
          <a:p>
            <a:pPr lvl="0"/>
            <a:r>
              <a:rPr lang="en-US" dirty="0" smtClean="0"/>
              <a:t>Scoping</a:t>
            </a:r>
          </a:p>
          <a:p>
            <a:pPr lvl="0"/>
            <a:r>
              <a:rPr lang="en-US" dirty="0" smtClean="0"/>
              <a:t>Implementing</a:t>
            </a:r>
          </a:p>
          <a:p>
            <a:pPr lvl="0"/>
            <a:r>
              <a:rPr lang="en-US" dirty="0" smtClean="0"/>
              <a:t>Implement - Awaiting Approval</a:t>
            </a:r>
          </a:p>
          <a:p>
            <a:pPr lvl="0"/>
            <a:r>
              <a:rPr lang="en-US" dirty="0" smtClean="0"/>
              <a:t>Scoping - Awaiting Approval</a:t>
            </a:r>
            <a:endParaRPr lang="en-US" dirty="0"/>
          </a:p>
        </p:txBody>
      </p:sp>
      <p:sp>
        <p:nvSpPr>
          <p:cNvPr id="33" name="Text Placeholder 19"/>
          <p:cNvSpPr>
            <a:spLocks noGrp="1"/>
          </p:cNvSpPr>
          <p:nvPr>
            <p:ph type="body" sz="quarter" idx="19" hasCustomPrompt="1"/>
          </p:nvPr>
        </p:nvSpPr>
        <p:spPr>
          <a:xfrm>
            <a:off x="868435" y="3476625"/>
            <a:ext cx="1800225" cy="260173"/>
          </a:xfrm>
        </p:spPr>
        <p:txBody>
          <a:bodyPr lIns="0" tIns="0" rIns="0" bIns="0">
            <a:normAutofit/>
          </a:bodyPr>
          <a:lstStyle>
            <a:lvl1pPr marL="0" marR="0" indent="0" algn="l" defTabSz="457200" rtl="0" eaLnBrk="1" fontAlgn="auto" latinLnBrk="0" hangingPunct="1">
              <a:lnSpc>
                <a:spcPct val="100000"/>
              </a:lnSpc>
              <a:spcBef>
                <a:spcPts val="0"/>
              </a:spcBef>
              <a:spcAft>
                <a:spcPts val="200"/>
              </a:spcAft>
              <a:buClr>
                <a:srgbClr val="DA291C"/>
              </a:buClr>
              <a:buSzPct val="100000"/>
              <a:buFontTx/>
              <a:buNone/>
              <a:tabLst/>
              <a:defRPr sz="750" b="1" baseline="0"/>
            </a:lvl1pPr>
          </a:lstStyle>
          <a:p>
            <a:pPr lvl="0"/>
            <a:r>
              <a:rPr lang="en-US" dirty="0" smtClean="0"/>
              <a:t>HCC ESS Active Change Requests by Status</a:t>
            </a:r>
            <a:endParaRPr lang="en-US" dirty="0"/>
          </a:p>
        </p:txBody>
      </p:sp>
      <p:sp>
        <p:nvSpPr>
          <p:cNvPr id="34" name="Text Placeholder 19"/>
          <p:cNvSpPr>
            <a:spLocks noGrp="1"/>
          </p:cNvSpPr>
          <p:nvPr>
            <p:ph type="body" sz="quarter" idx="20" hasCustomPrompt="1"/>
          </p:nvPr>
        </p:nvSpPr>
        <p:spPr>
          <a:xfrm>
            <a:off x="7098985" y="3885245"/>
            <a:ext cx="1209675" cy="459157"/>
          </a:xfrm>
        </p:spPr>
        <p:txBody>
          <a:bodyPr lIns="0" tIns="0" rIns="0" bIns="0">
            <a:normAutofit/>
          </a:bodyPr>
          <a:lstStyle>
            <a:lvl1pPr marL="0" marR="0" indent="0" algn="l" defTabSz="457200" rtl="0" eaLnBrk="1" fontAlgn="auto" latinLnBrk="0" hangingPunct="1">
              <a:lnSpc>
                <a:spcPct val="100000"/>
              </a:lnSpc>
              <a:spcBef>
                <a:spcPts val="0"/>
              </a:spcBef>
              <a:spcAft>
                <a:spcPts val="200"/>
              </a:spcAft>
              <a:buClr>
                <a:srgbClr val="DA291C"/>
              </a:buClr>
              <a:buSzPct val="100000"/>
              <a:buFontTx/>
              <a:buNone/>
              <a:tabLst/>
              <a:defRPr sz="600" baseline="0"/>
            </a:lvl1pPr>
          </a:lstStyle>
          <a:p>
            <a:pPr lvl="0"/>
            <a:r>
              <a:rPr lang="en-US" dirty="0" smtClean="0"/>
              <a:t>Scoping</a:t>
            </a:r>
          </a:p>
          <a:p>
            <a:pPr lvl="0"/>
            <a:r>
              <a:rPr lang="en-US" dirty="0" smtClean="0"/>
              <a:t>Implementing</a:t>
            </a:r>
          </a:p>
          <a:p>
            <a:pPr lvl="0"/>
            <a:r>
              <a:rPr lang="en-US" dirty="0" smtClean="0"/>
              <a:t>Implement - Awaiting Approval</a:t>
            </a:r>
          </a:p>
          <a:p>
            <a:pPr lvl="0"/>
            <a:r>
              <a:rPr lang="en-US" dirty="0" smtClean="0"/>
              <a:t>Scoping - Awaiting Approval</a:t>
            </a:r>
            <a:endParaRPr lang="en-US" dirty="0"/>
          </a:p>
        </p:txBody>
      </p:sp>
      <p:sp>
        <p:nvSpPr>
          <p:cNvPr id="35" name="Text Placeholder 19"/>
          <p:cNvSpPr>
            <a:spLocks noGrp="1"/>
          </p:cNvSpPr>
          <p:nvPr>
            <p:ph type="body" sz="quarter" idx="21" hasCustomPrompt="1"/>
          </p:nvPr>
        </p:nvSpPr>
        <p:spPr>
          <a:xfrm>
            <a:off x="5017845" y="3468102"/>
            <a:ext cx="1800225" cy="260173"/>
          </a:xfrm>
        </p:spPr>
        <p:txBody>
          <a:bodyPr lIns="0" tIns="0" rIns="0" bIns="0">
            <a:normAutofit/>
          </a:bodyPr>
          <a:lstStyle>
            <a:lvl1pPr marL="0" marR="0" indent="0" algn="l" defTabSz="457200" rtl="0" eaLnBrk="1" fontAlgn="auto" latinLnBrk="0" hangingPunct="1">
              <a:lnSpc>
                <a:spcPct val="100000"/>
              </a:lnSpc>
              <a:spcBef>
                <a:spcPts val="0"/>
              </a:spcBef>
              <a:spcAft>
                <a:spcPts val="200"/>
              </a:spcAft>
              <a:buClr>
                <a:srgbClr val="DA291C"/>
              </a:buClr>
              <a:buSzPct val="100000"/>
              <a:buFontTx/>
              <a:buNone/>
              <a:tabLst/>
              <a:defRPr sz="750" b="1" baseline="0"/>
            </a:lvl1pPr>
          </a:lstStyle>
          <a:p>
            <a:pPr lvl="0"/>
            <a:r>
              <a:rPr lang="en-US" dirty="0" smtClean="0"/>
              <a:t>HCC ESS Active Change Requests by Status</a:t>
            </a:r>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6" name="Pentagon 5"/>
          <p:cNvSpPr/>
          <p:nvPr userDrawn="1"/>
        </p:nvSpPr>
        <p:spPr>
          <a:xfrm rot="5400000">
            <a:off x="314532" y="3106872"/>
            <a:ext cx="2301822" cy="491317"/>
          </a:xfrm>
          <a:prstGeom prst="homePlate">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12"/>
          <p:cNvSpPr>
            <a:spLocks noGrp="1"/>
          </p:cNvSpPr>
          <p:nvPr>
            <p:ph type="body" sz="quarter" idx="24" hasCustomPrompt="1"/>
          </p:nvPr>
        </p:nvSpPr>
        <p:spPr>
          <a:xfrm rot="5400000">
            <a:off x="539718" y="3251293"/>
            <a:ext cx="1889816" cy="311588"/>
          </a:xfrm>
        </p:spPr>
        <p:txBody>
          <a:bodyPr lIns="0" tIns="0" rIns="0" bIns="0" anchor="ctr" anchorCtr="0">
            <a:normAutofit/>
          </a:bodyPr>
          <a:lstStyle>
            <a:lvl1pPr marL="0" indent="0" algn="r">
              <a:spcBef>
                <a:spcPts val="0"/>
              </a:spcBef>
              <a:buFontTx/>
              <a:buNone/>
              <a:defRPr sz="1300" b="1" baseline="0">
                <a:solidFill>
                  <a:srgbClr val="000000"/>
                </a:solidFill>
              </a:defRPr>
            </a:lvl1pPr>
          </a:lstStyle>
          <a:p>
            <a:pPr lvl="0"/>
            <a:r>
              <a:rPr lang="en-US" dirty="0" smtClean="0"/>
              <a:t>Top-Down Approach</a:t>
            </a:r>
            <a:endParaRPr lang="en-US" dirty="0"/>
          </a:p>
        </p:txBody>
      </p:sp>
      <p:sp>
        <p:nvSpPr>
          <p:cNvPr id="11" name="Pentagon 10"/>
          <p:cNvSpPr/>
          <p:nvPr userDrawn="1"/>
        </p:nvSpPr>
        <p:spPr>
          <a:xfrm rot="16200000">
            <a:off x="6944923" y="3095662"/>
            <a:ext cx="2277495" cy="491317"/>
          </a:xfrm>
          <a:prstGeom prst="homePlate">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12"/>
          <p:cNvSpPr>
            <a:spLocks noGrp="1"/>
          </p:cNvSpPr>
          <p:nvPr>
            <p:ph type="body" sz="quarter" idx="25" hasCustomPrompt="1"/>
          </p:nvPr>
        </p:nvSpPr>
        <p:spPr>
          <a:xfrm rot="16200000">
            <a:off x="7114815" y="3252246"/>
            <a:ext cx="1889816" cy="311588"/>
          </a:xfrm>
        </p:spPr>
        <p:txBody>
          <a:bodyPr lIns="0" tIns="0" rIns="0" bIns="0" anchor="ctr" anchorCtr="0">
            <a:normAutofit/>
          </a:bodyPr>
          <a:lstStyle>
            <a:lvl1pPr marL="0" indent="0" algn="r">
              <a:spcBef>
                <a:spcPts val="0"/>
              </a:spcBef>
              <a:buFontTx/>
              <a:buNone/>
              <a:defRPr sz="1300" b="1" baseline="0">
                <a:solidFill>
                  <a:srgbClr val="000000"/>
                </a:solidFill>
              </a:defRPr>
            </a:lvl1pPr>
          </a:lstStyle>
          <a:p>
            <a:pPr lvl="0"/>
            <a:r>
              <a:rPr lang="en-US" dirty="0" smtClean="0"/>
              <a:t>Bottom-Up Approach</a:t>
            </a:r>
            <a:endParaRPr lang="en-US" dirty="0"/>
          </a:p>
        </p:txBody>
      </p:sp>
      <p:sp>
        <p:nvSpPr>
          <p:cNvPr id="13" name="Isosceles Triangle 12"/>
          <p:cNvSpPr/>
          <p:nvPr userDrawn="1"/>
        </p:nvSpPr>
        <p:spPr>
          <a:xfrm rot="10800000">
            <a:off x="1219784" y="2202573"/>
            <a:ext cx="4163966" cy="2277495"/>
          </a:xfrm>
          <a:prstGeom prst="triangle">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Isosceles Triangle 17"/>
          <p:cNvSpPr/>
          <p:nvPr userDrawn="1"/>
        </p:nvSpPr>
        <p:spPr>
          <a:xfrm>
            <a:off x="4180945" y="2210365"/>
            <a:ext cx="4163966" cy="2277495"/>
          </a:xfrm>
          <a:prstGeom prst="triangl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89647" y="720464"/>
            <a:ext cx="8120526" cy="1040462"/>
          </a:xfrm>
        </p:spPr>
        <p:txBody>
          <a:bodyPr>
            <a:normAutofit/>
          </a:bodyPr>
          <a:lstStyle>
            <a:lvl1pPr>
              <a:defRPr sz="1900" baseline="0"/>
            </a:lvl1pPr>
          </a:lstStyle>
          <a:p>
            <a:r>
              <a:rPr lang="en-US" dirty="0" smtClean="0"/>
              <a:t>The assessment approach combines financial quantitative fact gathering with real-time operational information to provide informed decision-making and planning.</a:t>
            </a:r>
            <a:endParaRPr lang="en-US" dirty="0"/>
          </a:p>
        </p:txBody>
      </p:sp>
      <p:sp>
        <p:nvSpPr>
          <p:cNvPr id="3" name="Date Placeholder 2"/>
          <p:cNvSpPr>
            <a:spLocks noGrp="1"/>
          </p:cNvSpPr>
          <p:nvPr>
            <p:ph type="dt" sz="half" idx="10"/>
          </p:nvPr>
        </p:nvSpPr>
        <p:spPr/>
        <p:txBody>
          <a:bodyPr/>
          <a:lstStyle/>
          <a:p>
            <a:fld id="{2418E9A7-1077-724C-A515-BCF33D122AFC}" type="datetime1">
              <a:rPr lang="en-US" smtClean="0"/>
              <a:pPr/>
              <a:t>10/28/2014</a:t>
            </a:fld>
            <a:endParaRPr lang="en-US" dirty="0"/>
          </a:p>
        </p:txBody>
      </p:sp>
      <p:sp>
        <p:nvSpPr>
          <p:cNvPr id="4" name="Slide Number Placeholder 3"/>
          <p:cNvSpPr>
            <a:spLocks noGrp="1"/>
          </p:cNvSpPr>
          <p:nvPr>
            <p:ph type="sldNum" sz="quarter" idx="11"/>
          </p:nvPr>
        </p:nvSpPr>
        <p:spPr/>
        <p:txBody>
          <a:bodyPr/>
          <a:lstStyle/>
          <a:p>
            <a:fld id="{4D82F6D6-BD64-564F-BDB4-3E98167DF08D}" type="slidenum">
              <a:rPr lang="en-US" smtClean="0"/>
              <a:pPr/>
              <a:t>‹#›</a:t>
            </a:fld>
            <a:endParaRPr lang="en-US" dirty="0"/>
          </a:p>
        </p:txBody>
      </p:sp>
      <p:sp>
        <p:nvSpPr>
          <p:cNvPr id="14" name="Text Placeholder 12"/>
          <p:cNvSpPr>
            <a:spLocks noGrp="1"/>
          </p:cNvSpPr>
          <p:nvPr>
            <p:ph type="body" sz="quarter" idx="26" hasCustomPrompt="1"/>
          </p:nvPr>
        </p:nvSpPr>
        <p:spPr>
          <a:xfrm>
            <a:off x="1932232" y="2467501"/>
            <a:ext cx="2703560" cy="610232"/>
          </a:xfrm>
        </p:spPr>
        <p:txBody>
          <a:bodyPr lIns="0" tIns="0" rIns="0" bIns="0" anchor="t" anchorCtr="0">
            <a:normAutofit/>
          </a:bodyPr>
          <a:lstStyle>
            <a:lvl1pPr marL="0" indent="0" algn="ctr">
              <a:spcBef>
                <a:spcPts val="0"/>
              </a:spcBef>
              <a:buFontTx/>
              <a:buNone/>
              <a:defRPr sz="900" b="1" baseline="0">
                <a:solidFill>
                  <a:schemeClr val="bg1"/>
                </a:solidFill>
              </a:defRPr>
            </a:lvl1pPr>
          </a:lstStyle>
          <a:p>
            <a:pPr lvl="0"/>
            <a:r>
              <a:rPr lang="en-US" dirty="0" smtClean="0"/>
              <a:t>P&amp;L, Cash Flow, Balance Sheet, Historical,</a:t>
            </a:r>
          </a:p>
          <a:p>
            <a:pPr lvl="0"/>
            <a:r>
              <a:rPr lang="en-US" dirty="0" smtClean="0"/>
              <a:t>People &amp; Non-People Spend</a:t>
            </a:r>
          </a:p>
          <a:p>
            <a:pPr lvl="0"/>
            <a:r>
              <a:rPr lang="en-US" dirty="0" smtClean="0"/>
              <a:t>Organizational Census Mapping</a:t>
            </a:r>
            <a:endParaRPr lang="en-US" dirty="0"/>
          </a:p>
        </p:txBody>
      </p:sp>
      <p:sp>
        <p:nvSpPr>
          <p:cNvPr id="15" name="Text Placeholder 12"/>
          <p:cNvSpPr>
            <a:spLocks noGrp="1"/>
          </p:cNvSpPr>
          <p:nvPr>
            <p:ph type="body" sz="quarter" idx="27" hasCustomPrompt="1"/>
          </p:nvPr>
        </p:nvSpPr>
        <p:spPr>
          <a:xfrm>
            <a:off x="1932232" y="2225949"/>
            <a:ext cx="2703560" cy="264928"/>
          </a:xfrm>
        </p:spPr>
        <p:txBody>
          <a:bodyPr lIns="0" tIns="0" rIns="0" bIns="0" anchor="t" anchorCtr="0">
            <a:normAutofit/>
          </a:bodyPr>
          <a:lstStyle>
            <a:lvl1pPr marL="0" indent="0" algn="ctr">
              <a:spcBef>
                <a:spcPts val="0"/>
              </a:spcBef>
              <a:buFontTx/>
              <a:buNone/>
              <a:defRPr sz="1500" b="1" baseline="0">
                <a:solidFill>
                  <a:schemeClr val="bg1"/>
                </a:solidFill>
              </a:defRPr>
            </a:lvl1pPr>
          </a:lstStyle>
          <a:p>
            <a:pPr lvl="0"/>
            <a:r>
              <a:rPr lang="en-US" dirty="0" smtClean="0"/>
              <a:t>Focus</a:t>
            </a:r>
            <a:endParaRPr lang="en-US" dirty="0"/>
          </a:p>
        </p:txBody>
      </p:sp>
      <p:sp>
        <p:nvSpPr>
          <p:cNvPr id="16" name="Text Placeholder 12"/>
          <p:cNvSpPr>
            <a:spLocks noGrp="1"/>
          </p:cNvSpPr>
          <p:nvPr>
            <p:ph type="body" sz="quarter" idx="28" hasCustomPrompt="1"/>
          </p:nvPr>
        </p:nvSpPr>
        <p:spPr>
          <a:xfrm>
            <a:off x="2251675" y="3069941"/>
            <a:ext cx="2049092" cy="264928"/>
          </a:xfrm>
        </p:spPr>
        <p:txBody>
          <a:bodyPr lIns="0" tIns="0" rIns="0" bIns="0" anchor="t" anchorCtr="0">
            <a:normAutofit/>
          </a:bodyPr>
          <a:lstStyle>
            <a:lvl1pPr marL="0" indent="0" algn="ctr">
              <a:spcBef>
                <a:spcPts val="0"/>
              </a:spcBef>
              <a:buFontTx/>
              <a:buNone/>
              <a:defRPr sz="1500" b="1" baseline="0">
                <a:solidFill>
                  <a:schemeClr val="bg1"/>
                </a:solidFill>
              </a:defRPr>
            </a:lvl1pPr>
          </a:lstStyle>
          <a:p>
            <a:pPr lvl="0"/>
            <a:r>
              <a:rPr lang="en-US" dirty="0" smtClean="0"/>
              <a:t>Activity</a:t>
            </a:r>
            <a:endParaRPr lang="en-US" dirty="0"/>
          </a:p>
        </p:txBody>
      </p:sp>
      <p:sp>
        <p:nvSpPr>
          <p:cNvPr id="17" name="Text Placeholder 12"/>
          <p:cNvSpPr>
            <a:spLocks noGrp="1"/>
          </p:cNvSpPr>
          <p:nvPr>
            <p:ph type="body" sz="quarter" idx="29" hasCustomPrompt="1"/>
          </p:nvPr>
        </p:nvSpPr>
        <p:spPr>
          <a:xfrm>
            <a:off x="2625654" y="3295908"/>
            <a:ext cx="1316716" cy="841487"/>
          </a:xfrm>
        </p:spPr>
        <p:txBody>
          <a:bodyPr lIns="0" tIns="0" rIns="0" bIns="0" anchor="t" anchorCtr="0">
            <a:normAutofit/>
          </a:bodyPr>
          <a:lstStyle>
            <a:lvl1pPr marL="0" indent="0" algn="ctr">
              <a:spcBef>
                <a:spcPts val="0"/>
              </a:spcBef>
              <a:spcAft>
                <a:spcPts val="100"/>
              </a:spcAft>
              <a:buFontTx/>
              <a:buNone/>
              <a:defRPr sz="900" b="1" baseline="0">
                <a:solidFill>
                  <a:schemeClr val="bg1"/>
                </a:solidFill>
              </a:defRPr>
            </a:lvl1pPr>
          </a:lstStyle>
          <a:p>
            <a:pPr lvl="0"/>
            <a:r>
              <a:rPr lang="en-US" dirty="0" smtClean="0"/>
              <a:t>Financial Analysis</a:t>
            </a:r>
          </a:p>
          <a:p>
            <a:pPr lvl="0"/>
            <a:r>
              <a:rPr lang="en-US" dirty="0" smtClean="0"/>
              <a:t>Organizational</a:t>
            </a:r>
          </a:p>
          <a:p>
            <a:pPr lvl="0"/>
            <a:r>
              <a:rPr lang="en-US" dirty="0" smtClean="0"/>
              <a:t>Decomposition</a:t>
            </a:r>
          </a:p>
          <a:p>
            <a:pPr lvl="0"/>
            <a:r>
              <a:rPr lang="en-US" dirty="0" smtClean="0"/>
              <a:t>Best Practices</a:t>
            </a:r>
          </a:p>
          <a:p>
            <a:pPr lvl="0"/>
            <a:r>
              <a:rPr lang="en-US" dirty="0" smtClean="0"/>
              <a:t>Mapping</a:t>
            </a:r>
            <a:endParaRPr lang="en-US" dirty="0"/>
          </a:p>
        </p:txBody>
      </p:sp>
      <p:sp>
        <p:nvSpPr>
          <p:cNvPr id="19" name="Text Placeholder 12"/>
          <p:cNvSpPr>
            <a:spLocks noGrp="1"/>
          </p:cNvSpPr>
          <p:nvPr>
            <p:ph type="body" sz="quarter" idx="30" hasCustomPrompt="1"/>
          </p:nvPr>
        </p:nvSpPr>
        <p:spPr>
          <a:xfrm>
            <a:off x="4905057" y="3830876"/>
            <a:ext cx="2703560" cy="610232"/>
          </a:xfrm>
        </p:spPr>
        <p:txBody>
          <a:bodyPr lIns="0" tIns="0" rIns="0" bIns="0" anchor="t" anchorCtr="0">
            <a:normAutofit/>
          </a:bodyPr>
          <a:lstStyle>
            <a:lvl1pPr marL="0" indent="0" algn="ctr">
              <a:spcBef>
                <a:spcPts val="0"/>
              </a:spcBef>
              <a:spcAft>
                <a:spcPts val="100"/>
              </a:spcAft>
              <a:buFontTx/>
              <a:buNone/>
              <a:defRPr sz="900" b="1" baseline="0">
                <a:solidFill>
                  <a:schemeClr val="bg1"/>
                </a:solidFill>
              </a:defRPr>
            </a:lvl1pPr>
          </a:lstStyle>
          <a:p>
            <a:pPr lvl="0"/>
            <a:r>
              <a:rPr lang="en-US" dirty="0" smtClean="0"/>
              <a:t>Voice of Stakeholder</a:t>
            </a:r>
          </a:p>
          <a:p>
            <a:pPr lvl="0"/>
            <a:r>
              <a:rPr lang="en-US" dirty="0" smtClean="0"/>
              <a:t>Process and Systems Capabilities</a:t>
            </a:r>
          </a:p>
          <a:p>
            <a:pPr lvl="0"/>
            <a:r>
              <a:rPr lang="en-US" dirty="0" smtClean="0"/>
              <a:t>Productivity and Activity Analysis</a:t>
            </a:r>
          </a:p>
          <a:p>
            <a:pPr lvl="0"/>
            <a:r>
              <a:rPr lang="en-US" dirty="0" smtClean="0"/>
              <a:t>Transactions Assessment</a:t>
            </a:r>
            <a:endParaRPr lang="en-US" dirty="0"/>
          </a:p>
        </p:txBody>
      </p:sp>
      <p:sp>
        <p:nvSpPr>
          <p:cNvPr id="20" name="Text Placeholder 12"/>
          <p:cNvSpPr>
            <a:spLocks noGrp="1"/>
          </p:cNvSpPr>
          <p:nvPr>
            <p:ph type="body" sz="quarter" idx="31" hasCustomPrompt="1"/>
          </p:nvPr>
        </p:nvSpPr>
        <p:spPr>
          <a:xfrm>
            <a:off x="4905057" y="3589324"/>
            <a:ext cx="2703560" cy="264928"/>
          </a:xfrm>
        </p:spPr>
        <p:txBody>
          <a:bodyPr lIns="0" tIns="0" rIns="0" bIns="0" anchor="t" anchorCtr="0">
            <a:normAutofit/>
          </a:bodyPr>
          <a:lstStyle>
            <a:lvl1pPr marL="0" indent="0" algn="ctr">
              <a:spcBef>
                <a:spcPts val="0"/>
              </a:spcBef>
              <a:buFontTx/>
              <a:buNone/>
              <a:defRPr sz="1500" b="1" baseline="0">
                <a:solidFill>
                  <a:schemeClr val="bg1"/>
                </a:solidFill>
              </a:defRPr>
            </a:lvl1pPr>
          </a:lstStyle>
          <a:p>
            <a:pPr lvl="0"/>
            <a:r>
              <a:rPr lang="en-US" dirty="0" smtClean="0"/>
              <a:t>Focus</a:t>
            </a:r>
            <a:endParaRPr lang="en-US" dirty="0"/>
          </a:p>
        </p:txBody>
      </p:sp>
      <p:sp>
        <p:nvSpPr>
          <p:cNvPr id="21" name="Text Placeholder 12"/>
          <p:cNvSpPr>
            <a:spLocks noGrp="1"/>
          </p:cNvSpPr>
          <p:nvPr>
            <p:ph type="body" sz="quarter" idx="32" hasCustomPrompt="1"/>
          </p:nvPr>
        </p:nvSpPr>
        <p:spPr>
          <a:xfrm>
            <a:off x="5232296" y="2610221"/>
            <a:ext cx="2049092" cy="264928"/>
          </a:xfrm>
        </p:spPr>
        <p:txBody>
          <a:bodyPr lIns="0" tIns="0" rIns="0" bIns="0" anchor="t" anchorCtr="0">
            <a:normAutofit/>
          </a:bodyPr>
          <a:lstStyle>
            <a:lvl1pPr marL="0" indent="0" algn="ctr">
              <a:spcBef>
                <a:spcPts val="0"/>
              </a:spcBef>
              <a:buFontTx/>
              <a:buNone/>
              <a:defRPr sz="1500" b="1" baseline="0">
                <a:solidFill>
                  <a:schemeClr val="bg1"/>
                </a:solidFill>
              </a:defRPr>
            </a:lvl1pPr>
          </a:lstStyle>
          <a:p>
            <a:pPr lvl="0"/>
            <a:r>
              <a:rPr lang="en-US" dirty="0" smtClean="0"/>
              <a:t>Activity</a:t>
            </a:r>
            <a:endParaRPr lang="en-US" dirty="0"/>
          </a:p>
        </p:txBody>
      </p:sp>
      <p:sp>
        <p:nvSpPr>
          <p:cNvPr id="22" name="Text Placeholder 12"/>
          <p:cNvSpPr>
            <a:spLocks noGrp="1"/>
          </p:cNvSpPr>
          <p:nvPr>
            <p:ph type="body" sz="quarter" idx="33" hasCustomPrompt="1"/>
          </p:nvPr>
        </p:nvSpPr>
        <p:spPr>
          <a:xfrm>
            <a:off x="5606275" y="2836188"/>
            <a:ext cx="1316716" cy="841487"/>
          </a:xfrm>
        </p:spPr>
        <p:txBody>
          <a:bodyPr lIns="0" tIns="0" rIns="0" bIns="0" anchor="t" anchorCtr="0">
            <a:normAutofit/>
          </a:bodyPr>
          <a:lstStyle>
            <a:lvl1pPr marL="0" indent="0" algn="ctr">
              <a:spcBef>
                <a:spcPts val="0"/>
              </a:spcBef>
              <a:spcAft>
                <a:spcPts val="100"/>
              </a:spcAft>
              <a:buFontTx/>
              <a:buNone/>
              <a:defRPr sz="900" b="1" baseline="0">
                <a:solidFill>
                  <a:schemeClr val="bg1"/>
                </a:solidFill>
              </a:defRPr>
            </a:lvl1pPr>
          </a:lstStyle>
          <a:p>
            <a:pPr lvl="0"/>
            <a:r>
              <a:rPr lang="en-US" dirty="0" smtClean="0"/>
              <a:t>Interviews</a:t>
            </a:r>
          </a:p>
          <a:p>
            <a:pPr lvl="0"/>
            <a:r>
              <a:rPr lang="en-US" dirty="0" smtClean="0"/>
              <a:t>Value Stream Mapping</a:t>
            </a:r>
          </a:p>
          <a:p>
            <a:pPr lvl="0"/>
            <a:r>
              <a:rPr lang="en-US" dirty="0" smtClean="0"/>
              <a:t>Day in Life (DILO)</a:t>
            </a:r>
          </a:p>
          <a:p>
            <a:pPr lvl="0"/>
            <a:r>
              <a:rPr lang="en-US" dirty="0" smtClean="0"/>
              <a:t>Service Level Analysis</a:t>
            </a:r>
            <a:endParaRPr lang="en-US" dirty="0"/>
          </a:p>
        </p:txBody>
      </p:sp>
      <p:cxnSp>
        <p:nvCxnSpPr>
          <p:cNvPr id="24" name="Straight Connector 23"/>
          <p:cNvCxnSpPr/>
          <p:nvPr userDrawn="1"/>
        </p:nvCxnSpPr>
        <p:spPr>
          <a:xfrm>
            <a:off x="1932232" y="3036601"/>
            <a:ext cx="2703560" cy="1588"/>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4889475" y="3587736"/>
            <a:ext cx="2703560" cy="1588"/>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57" name="Text Placeholder 53"/>
          <p:cNvSpPr>
            <a:spLocks noGrp="1"/>
          </p:cNvSpPr>
          <p:nvPr>
            <p:ph type="body" sz="quarter" idx="42" hasCustomPrompt="1"/>
          </p:nvPr>
        </p:nvSpPr>
        <p:spPr>
          <a:xfrm>
            <a:off x="4189198" y="2142072"/>
            <a:ext cx="1771868" cy="195438"/>
          </a:xfrm>
        </p:spPr>
        <p:txBody>
          <a:bodyPr tIns="18288" bIns="27432" anchor="ctr" anchorCtr="0">
            <a:normAutofit/>
          </a:bodyPr>
          <a:lstStyle>
            <a:lvl1pPr marL="0" indent="0">
              <a:spcBef>
                <a:spcPts val="0"/>
              </a:spcBef>
              <a:buFontTx/>
              <a:buNone/>
              <a:defRPr sz="850">
                <a:solidFill>
                  <a:schemeClr val="bg1"/>
                </a:solidFill>
              </a:defRPr>
            </a:lvl1pPr>
          </a:lstStyle>
          <a:p>
            <a:pPr lvl="0"/>
            <a:r>
              <a:rPr lang="en-US" dirty="0" smtClean="0"/>
              <a:t>Rollout</a:t>
            </a:r>
            <a:endParaRPr lang="en-US" dirty="0"/>
          </a:p>
        </p:txBody>
      </p:sp>
      <p:sp>
        <p:nvSpPr>
          <p:cNvPr id="47" name="Rectangle 46"/>
          <p:cNvSpPr/>
          <p:nvPr userDrawn="1"/>
        </p:nvSpPr>
        <p:spPr>
          <a:xfrm>
            <a:off x="1354" y="1796449"/>
            <a:ext cx="922382" cy="268957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userDrawn="1"/>
        </p:nvSpPr>
        <p:spPr>
          <a:xfrm>
            <a:off x="1842060" y="1788658"/>
            <a:ext cx="922382" cy="268957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userDrawn="1"/>
        </p:nvSpPr>
        <p:spPr>
          <a:xfrm>
            <a:off x="3652949" y="1788658"/>
            <a:ext cx="922382" cy="268957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userDrawn="1"/>
        </p:nvSpPr>
        <p:spPr>
          <a:xfrm>
            <a:off x="5492083" y="1796450"/>
            <a:ext cx="922382" cy="268957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userDrawn="1"/>
        </p:nvSpPr>
        <p:spPr>
          <a:xfrm>
            <a:off x="7313286" y="1796450"/>
            <a:ext cx="922382" cy="268957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110645" y="1597304"/>
            <a:ext cx="9366644" cy="199146"/>
          </a:xfrm>
          <a:prstGeom prst="rect">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97438" y="720464"/>
            <a:ext cx="7933975" cy="588775"/>
          </a:xfrm>
        </p:spPr>
        <p:txBody>
          <a:bodyPr/>
          <a:lstStyle>
            <a:lvl1pPr>
              <a:defRPr baseline="0"/>
            </a:lvl1pPr>
          </a:lstStyle>
          <a:p>
            <a:r>
              <a:rPr lang="en-US" dirty="0" smtClean="0"/>
              <a:t>IT Landscape Migration Roadmap</a:t>
            </a:r>
            <a:endParaRPr lang="en-US" dirty="0"/>
          </a:p>
        </p:txBody>
      </p:sp>
      <p:sp>
        <p:nvSpPr>
          <p:cNvPr id="3" name="Date Placeholder 2"/>
          <p:cNvSpPr>
            <a:spLocks noGrp="1"/>
          </p:cNvSpPr>
          <p:nvPr>
            <p:ph type="dt" sz="half" idx="10"/>
          </p:nvPr>
        </p:nvSpPr>
        <p:spPr/>
        <p:txBody>
          <a:bodyPr/>
          <a:lstStyle/>
          <a:p>
            <a:fld id="{2418E9A7-1077-724C-A515-BCF33D122AFC}" type="datetime1">
              <a:rPr lang="en-US" smtClean="0"/>
              <a:pPr/>
              <a:t>10/28/2014</a:t>
            </a:fld>
            <a:endParaRPr lang="en-US" dirty="0"/>
          </a:p>
        </p:txBody>
      </p:sp>
      <p:sp>
        <p:nvSpPr>
          <p:cNvPr id="4" name="Slide Number Placeholder 3"/>
          <p:cNvSpPr>
            <a:spLocks noGrp="1"/>
          </p:cNvSpPr>
          <p:nvPr>
            <p:ph type="sldNum" sz="quarter" idx="11"/>
          </p:nvPr>
        </p:nvSpPr>
        <p:spPr/>
        <p:txBody>
          <a:bodyPr/>
          <a:lstStyle/>
          <a:p>
            <a:fld id="{4D82F6D6-BD64-564F-BDB4-3E98167DF08D}" type="slidenum">
              <a:rPr lang="en-US" smtClean="0"/>
              <a:pPr/>
              <a:t>‹#›</a:t>
            </a:fld>
            <a:endParaRPr lang="en-US" dirty="0"/>
          </a:p>
        </p:txBody>
      </p:sp>
      <p:sp>
        <p:nvSpPr>
          <p:cNvPr id="6" name="Text Placeholder 12"/>
          <p:cNvSpPr>
            <a:spLocks noGrp="1"/>
          </p:cNvSpPr>
          <p:nvPr>
            <p:ph type="body" sz="quarter" idx="12" hasCustomPrompt="1"/>
          </p:nvPr>
        </p:nvSpPr>
        <p:spPr>
          <a:xfrm>
            <a:off x="682479" y="1184421"/>
            <a:ext cx="7848934" cy="311588"/>
          </a:xfrm>
        </p:spPr>
        <p:txBody>
          <a:bodyPr lIns="0" tIns="0" rIns="0" bIns="0">
            <a:normAutofit/>
          </a:bodyPr>
          <a:lstStyle>
            <a:lvl1pPr marL="0" indent="0">
              <a:spcBef>
                <a:spcPts val="0"/>
              </a:spcBef>
              <a:buFontTx/>
              <a:buNone/>
              <a:defRPr sz="1600" baseline="0"/>
            </a:lvl1pPr>
          </a:lstStyle>
          <a:p>
            <a:pPr lvl="0"/>
            <a:r>
              <a:rPr lang="en-US" dirty="0" smtClean="0"/>
              <a:t>Option 2 - Earlier Path to Full BI on HANA</a:t>
            </a:r>
            <a:endParaRPr lang="en-US" dirty="0"/>
          </a:p>
        </p:txBody>
      </p:sp>
      <p:sp>
        <p:nvSpPr>
          <p:cNvPr id="10" name="Text Placeholder 12"/>
          <p:cNvSpPr>
            <a:spLocks noGrp="1"/>
          </p:cNvSpPr>
          <p:nvPr>
            <p:ph type="body" sz="quarter" idx="27" hasCustomPrompt="1"/>
          </p:nvPr>
        </p:nvSpPr>
        <p:spPr>
          <a:xfrm>
            <a:off x="77916" y="1589512"/>
            <a:ext cx="755748" cy="199146"/>
          </a:xfrm>
        </p:spPr>
        <p:txBody>
          <a:bodyPr lIns="0" tIns="0" rIns="0" bIns="0" anchor="ctr" anchorCtr="0">
            <a:normAutofit/>
          </a:bodyPr>
          <a:lstStyle>
            <a:lvl1pPr marL="0" indent="0" algn="ctr">
              <a:spcBef>
                <a:spcPts val="0"/>
              </a:spcBef>
              <a:buFontTx/>
              <a:buNone/>
              <a:defRPr sz="900" b="1" baseline="0">
                <a:solidFill>
                  <a:schemeClr val="bg1"/>
                </a:solidFill>
              </a:defRPr>
            </a:lvl1pPr>
          </a:lstStyle>
          <a:p>
            <a:pPr lvl="0"/>
            <a:r>
              <a:rPr lang="en-US" dirty="0" smtClean="0"/>
              <a:t>May</a:t>
            </a:r>
            <a:endParaRPr lang="en-US" dirty="0"/>
          </a:p>
        </p:txBody>
      </p:sp>
      <p:sp>
        <p:nvSpPr>
          <p:cNvPr id="11" name="Text Placeholder 12"/>
          <p:cNvSpPr>
            <a:spLocks noGrp="1"/>
          </p:cNvSpPr>
          <p:nvPr>
            <p:ph type="body" sz="quarter" idx="28" hasCustomPrompt="1"/>
          </p:nvPr>
        </p:nvSpPr>
        <p:spPr>
          <a:xfrm>
            <a:off x="993855" y="1589512"/>
            <a:ext cx="755748" cy="199146"/>
          </a:xfrm>
        </p:spPr>
        <p:txBody>
          <a:bodyPr lIns="0" tIns="0" rIns="0" bIns="0" anchor="ctr" anchorCtr="0">
            <a:normAutofit/>
          </a:bodyPr>
          <a:lstStyle>
            <a:lvl1pPr marL="0" indent="0" algn="ctr">
              <a:spcBef>
                <a:spcPts val="0"/>
              </a:spcBef>
              <a:buFontTx/>
              <a:buNone/>
              <a:defRPr sz="900" b="1" baseline="0">
                <a:solidFill>
                  <a:schemeClr val="bg1"/>
                </a:solidFill>
              </a:defRPr>
            </a:lvl1pPr>
          </a:lstStyle>
          <a:p>
            <a:pPr lvl="0"/>
            <a:r>
              <a:rPr lang="en-US" dirty="0" smtClean="0"/>
              <a:t>June</a:t>
            </a:r>
            <a:endParaRPr lang="en-US" dirty="0"/>
          </a:p>
        </p:txBody>
      </p:sp>
      <p:sp>
        <p:nvSpPr>
          <p:cNvPr id="12" name="Text Placeholder 12"/>
          <p:cNvSpPr>
            <a:spLocks noGrp="1"/>
          </p:cNvSpPr>
          <p:nvPr>
            <p:ph type="body" sz="quarter" idx="29" hasCustomPrompt="1"/>
          </p:nvPr>
        </p:nvSpPr>
        <p:spPr>
          <a:xfrm>
            <a:off x="1902003" y="1597304"/>
            <a:ext cx="755748" cy="199146"/>
          </a:xfrm>
        </p:spPr>
        <p:txBody>
          <a:bodyPr lIns="0" tIns="0" rIns="0" bIns="0" anchor="ctr" anchorCtr="0">
            <a:normAutofit/>
          </a:bodyPr>
          <a:lstStyle>
            <a:lvl1pPr marL="0" indent="0" algn="ctr">
              <a:spcBef>
                <a:spcPts val="0"/>
              </a:spcBef>
              <a:buFontTx/>
              <a:buNone/>
              <a:defRPr sz="900" b="1" baseline="0">
                <a:solidFill>
                  <a:schemeClr val="bg1"/>
                </a:solidFill>
              </a:defRPr>
            </a:lvl1pPr>
          </a:lstStyle>
          <a:p>
            <a:pPr lvl="0"/>
            <a:r>
              <a:rPr lang="en-US" dirty="0" smtClean="0"/>
              <a:t>July</a:t>
            </a:r>
            <a:endParaRPr lang="en-US" dirty="0"/>
          </a:p>
        </p:txBody>
      </p:sp>
      <p:sp>
        <p:nvSpPr>
          <p:cNvPr id="13" name="Text Placeholder 12"/>
          <p:cNvSpPr>
            <a:spLocks noGrp="1"/>
          </p:cNvSpPr>
          <p:nvPr>
            <p:ph type="body" sz="quarter" idx="30" hasCustomPrompt="1"/>
          </p:nvPr>
        </p:nvSpPr>
        <p:spPr>
          <a:xfrm>
            <a:off x="2817942" y="1589512"/>
            <a:ext cx="755748" cy="199146"/>
          </a:xfrm>
        </p:spPr>
        <p:txBody>
          <a:bodyPr lIns="0" tIns="0" rIns="0" bIns="0" anchor="ctr" anchorCtr="0">
            <a:normAutofit/>
          </a:bodyPr>
          <a:lstStyle>
            <a:lvl1pPr marL="0" indent="0" algn="ctr">
              <a:spcBef>
                <a:spcPts val="0"/>
              </a:spcBef>
              <a:buFontTx/>
              <a:buNone/>
              <a:defRPr sz="900" b="1" baseline="0">
                <a:solidFill>
                  <a:schemeClr val="bg1"/>
                </a:solidFill>
              </a:defRPr>
            </a:lvl1pPr>
          </a:lstStyle>
          <a:p>
            <a:pPr lvl="0"/>
            <a:r>
              <a:rPr lang="en-US" dirty="0" smtClean="0"/>
              <a:t>August</a:t>
            </a:r>
            <a:endParaRPr lang="en-US" dirty="0"/>
          </a:p>
        </p:txBody>
      </p:sp>
      <p:sp>
        <p:nvSpPr>
          <p:cNvPr id="14" name="Text Placeholder 12"/>
          <p:cNvSpPr>
            <a:spLocks noGrp="1"/>
          </p:cNvSpPr>
          <p:nvPr>
            <p:ph type="body" sz="quarter" idx="31" hasCustomPrompt="1"/>
          </p:nvPr>
        </p:nvSpPr>
        <p:spPr>
          <a:xfrm>
            <a:off x="3733881" y="1597304"/>
            <a:ext cx="755748" cy="199146"/>
          </a:xfrm>
        </p:spPr>
        <p:txBody>
          <a:bodyPr lIns="0" tIns="0" rIns="0" bIns="0" anchor="ctr" anchorCtr="0">
            <a:normAutofit/>
          </a:bodyPr>
          <a:lstStyle>
            <a:lvl1pPr marL="0" indent="0" algn="ctr">
              <a:spcBef>
                <a:spcPts val="0"/>
              </a:spcBef>
              <a:buFontTx/>
              <a:buNone/>
              <a:defRPr sz="900" b="1" baseline="0">
                <a:solidFill>
                  <a:schemeClr val="bg1"/>
                </a:solidFill>
              </a:defRPr>
            </a:lvl1pPr>
          </a:lstStyle>
          <a:p>
            <a:pPr lvl="0"/>
            <a:r>
              <a:rPr lang="en-US" dirty="0" smtClean="0"/>
              <a:t>September</a:t>
            </a:r>
            <a:endParaRPr lang="en-US" dirty="0"/>
          </a:p>
        </p:txBody>
      </p:sp>
      <p:sp>
        <p:nvSpPr>
          <p:cNvPr id="15" name="Text Placeholder 12"/>
          <p:cNvSpPr>
            <a:spLocks noGrp="1"/>
          </p:cNvSpPr>
          <p:nvPr>
            <p:ph type="body" sz="quarter" idx="32" hasCustomPrompt="1"/>
          </p:nvPr>
        </p:nvSpPr>
        <p:spPr>
          <a:xfrm>
            <a:off x="4649820" y="1597304"/>
            <a:ext cx="755748" cy="199146"/>
          </a:xfrm>
        </p:spPr>
        <p:txBody>
          <a:bodyPr lIns="0" tIns="0" rIns="0" bIns="0" anchor="ctr" anchorCtr="0">
            <a:normAutofit/>
          </a:bodyPr>
          <a:lstStyle>
            <a:lvl1pPr marL="0" indent="0" algn="ctr">
              <a:spcBef>
                <a:spcPts val="0"/>
              </a:spcBef>
              <a:buFontTx/>
              <a:buNone/>
              <a:defRPr sz="900" b="1" baseline="0">
                <a:solidFill>
                  <a:schemeClr val="bg1"/>
                </a:solidFill>
              </a:defRPr>
            </a:lvl1pPr>
          </a:lstStyle>
          <a:p>
            <a:pPr lvl="0"/>
            <a:r>
              <a:rPr lang="en-US" dirty="0" smtClean="0"/>
              <a:t>October</a:t>
            </a:r>
            <a:endParaRPr lang="en-US" dirty="0"/>
          </a:p>
        </p:txBody>
      </p:sp>
      <p:sp>
        <p:nvSpPr>
          <p:cNvPr id="16" name="Text Placeholder 12"/>
          <p:cNvSpPr>
            <a:spLocks noGrp="1"/>
          </p:cNvSpPr>
          <p:nvPr>
            <p:ph type="body" sz="quarter" idx="33" hasCustomPrompt="1"/>
          </p:nvPr>
        </p:nvSpPr>
        <p:spPr>
          <a:xfrm>
            <a:off x="5565759" y="1589512"/>
            <a:ext cx="755748" cy="199146"/>
          </a:xfrm>
        </p:spPr>
        <p:txBody>
          <a:bodyPr lIns="0" tIns="0" rIns="0" bIns="0" anchor="ctr" anchorCtr="0">
            <a:normAutofit/>
          </a:bodyPr>
          <a:lstStyle>
            <a:lvl1pPr marL="0" indent="0" algn="ctr">
              <a:spcBef>
                <a:spcPts val="0"/>
              </a:spcBef>
              <a:buFontTx/>
              <a:buNone/>
              <a:defRPr sz="900" b="1" baseline="0">
                <a:solidFill>
                  <a:schemeClr val="bg1"/>
                </a:solidFill>
              </a:defRPr>
            </a:lvl1pPr>
          </a:lstStyle>
          <a:p>
            <a:pPr lvl="0"/>
            <a:r>
              <a:rPr lang="en-US" dirty="0" smtClean="0"/>
              <a:t>November</a:t>
            </a:r>
            <a:endParaRPr lang="en-US" dirty="0"/>
          </a:p>
        </p:txBody>
      </p:sp>
      <p:sp>
        <p:nvSpPr>
          <p:cNvPr id="17" name="Text Placeholder 12"/>
          <p:cNvSpPr>
            <a:spLocks noGrp="1"/>
          </p:cNvSpPr>
          <p:nvPr>
            <p:ph type="body" sz="quarter" idx="34" hasCustomPrompt="1"/>
          </p:nvPr>
        </p:nvSpPr>
        <p:spPr>
          <a:xfrm>
            <a:off x="6473907" y="1589512"/>
            <a:ext cx="755748" cy="199146"/>
          </a:xfrm>
        </p:spPr>
        <p:txBody>
          <a:bodyPr lIns="0" tIns="0" rIns="0" bIns="0" anchor="ctr" anchorCtr="0">
            <a:normAutofit/>
          </a:bodyPr>
          <a:lstStyle>
            <a:lvl1pPr marL="0" indent="0" algn="ctr">
              <a:spcBef>
                <a:spcPts val="0"/>
              </a:spcBef>
              <a:buFontTx/>
              <a:buNone/>
              <a:defRPr sz="900" b="1" baseline="0">
                <a:solidFill>
                  <a:schemeClr val="bg1"/>
                </a:solidFill>
              </a:defRPr>
            </a:lvl1pPr>
          </a:lstStyle>
          <a:p>
            <a:pPr lvl="0"/>
            <a:r>
              <a:rPr lang="en-US" dirty="0" smtClean="0"/>
              <a:t>December</a:t>
            </a:r>
            <a:endParaRPr lang="en-US" dirty="0"/>
          </a:p>
        </p:txBody>
      </p:sp>
      <p:sp>
        <p:nvSpPr>
          <p:cNvPr id="18" name="Text Placeholder 12"/>
          <p:cNvSpPr>
            <a:spLocks noGrp="1"/>
          </p:cNvSpPr>
          <p:nvPr>
            <p:ph type="body" sz="quarter" idx="35" hasCustomPrompt="1"/>
          </p:nvPr>
        </p:nvSpPr>
        <p:spPr>
          <a:xfrm>
            <a:off x="7389846" y="1597304"/>
            <a:ext cx="755748" cy="199146"/>
          </a:xfrm>
        </p:spPr>
        <p:txBody>
          <a:bodyPr lIns="0" tIns="0" rIns="0" bIns="0" anchor="ctr" anchorCtr="0">
            <a:normAutofit/>
          </a:bodyPr>
          <a:lstStyle>
            <a:lvl1pPr marL="0" indent="0" algn="ctr">
              <a:spcBef>
                <a:spcPts val="0"/>
              </a:spcBef>
              <a:buFontTx/>
              <a:buNone/>
              <a:defRPr sz="900" b="1" baseline="0">
                <a:solidFill>
                  <a:schemeClr val="bg1"/>
                </a:solidFill>
              </a:defRPr>
            </a:lvl1pPr>
          </a:lstStyle>
          <a:p>
            <a:pPr lvl="0"/>
            <a:r>
              <a:rPr lang="en-US" dirty="0" smtClean="0"/>
              <a:t>January</a:t>
            </a:r>
            <a:endParaRPr lang="en-US" dirty="0"/>
          </a:p>
        </p:txBody>
      </p:sp>
      <p:sp>
        <p:nvSpPr>
          <p:cNvPr id="19" name="Text Placeholder 12"/>
          <p:cNvSpPr>
            <a:spLocks noGrp="1"/>
          </p:cNvSpPr>
          <p:nvPr>
            <p:ph type="body" sz="quarter" idx="36" hasCustomPrompt="1"/>
          </p:nvPr>
        </p:nvSpPr>
        <p:spPr>
          <a:xfrm>
            <a:off x="8305785" y="1589512"/>
            <a:ext cx="755748" cy="199146"/>
          </a:xfrm>
        </p:spPr>
        <p:txBody>
          <a:bodyPr lIns="0" tIns="0" rIns="0" bIns="0" anchor="ctr" anchorCtr="0">
            <a:normAutofit/>
          </a:bodyPr>
          <a:lstStyle>
            <a:lvl1pPr marL="0" indent="0" algn="ctr">
              <a:spcBef>
                <a:spcPts val="0"/>
              </a:spcBef>
              <a:buFontTx/>
              <a:buNone/>
              <a:defRPr sz="900" b="1" baseline="0">
                <a:solidFill>
                  <a:schemeClr val="bg1"/>
                </a:solidFill>
              </a:defRPr>
            </a:lvl1pPr>
          </a:lstStyle>
          <a:p>
            <a:pPr lvl="0"/>
            <a:r>
              <a:rPr lang="en-US" dirty="0" smtClean="0"/>
              <a:t>February</a:t>
            </a:r>
            <a:endParaRPr lang="en-US" dirty="0"/>
          </a:p>
        </p:txBody>
      </p:sp>
      <p:sp>
        <p:nvSpPr>
          <p:cNvPr id="40" name="Rectangle 39"/>
          <p:cNvSpPr/>
          <p:nvPr userDrawn="1"/>
        </p:nvSpPr>
        <p:spPr>
          <a:xfrm>
            <a:off x="4688777" y="4598539"/>
            <a:ext cx="210483" cy="191360"/>
          </a:xfrm>
          <a:prstGeom prst="rect">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userDrawn="1"/>
        </p:nvSpPr>
        <p:spPr>
          <a:xfrm>
            <a:off x="6040905" y="4598539"/>
            <a:ext cx="210483" cy="191360"/>
          </a:xfrm>
          <a:prstGeom prst="rect">
            <a:avLst/>
          </a:prstGeom>
          <a:solidFill>
            <a:srgbClr val="F370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userDrawn="1"/>
        </p:nvSpPr>
        <p:spPr>
          <a:xfrm>
            <a:off x="7553966" y="4598539"/>
            <a:ext cx="210483" cy="191360"/>
          </a:xfrm>
          <a:prstGeom prst="rect">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 Placeholder 12"/>
          <p:cNvSpPr>
            <a:spLocks noGrp="1"/>
          </p:cNvSpPr>
          <p:nvPr>
            <p:ph type="body" sz="quarter" idx="37" hasCustomPrompt="1"/>
          </p:nvPr>
        </p:nvSpPr>
        <p:spPr>
          <a:xfrm>
            <a:off x="4980474" y="4628437"/>
            <a:ext cx="1060431" cy="239382"/>
          </a:xfrm>
        </p:spPr>
        <p:txBody>
          <a:bodyPr lIns="0" tIns="0" rIns="0" bIns="0" anchor="t" anchorCtr="0">
            <a:normAutofit/>
          </a:bodyPr>
          <a:lstStyle>
            <a:lvl1pPr marL="0" indent="0" algn="l">
              <a:spcBef>
                <a:spcPts val="0"/>
              </a:spcBef>
              <a:spcAft>
                <a:spcPts val="100"/>
              </a:spcAft>
              <a:buFontTx/>
              <a:buNone/>
              <a:defRPr sz="850" b="0" baseline="0">
                <a:solidFill>
                  <a:srgbClr val="000000"/>
                </a:solidFill>
              </a:defRPr>
            </a:lvl1pPr>
          </a:lstStyle>
          <a:p>
            <a:pPr lvl="0"/>
            <a:r>
              <a:rPr lang="en-US" dirty="0" smtClean="0"/>
              <a:t>Arch </a:t>
            </a:r>
            <a:r>
              <a:rPr lang="en-US" dirty="0" err="1" smtClean="0"/>
              <a:t>Buildout</a:t>
            </a:r>
            <a:r>
              <a:rPr lang="en-US" dirty="0" smtClean="0"/>
              <a:t> (HCC)</a:t>
            </a:r>
            <a:endParaRPr lang="en-US" dirty="0"/>
          </a:p>
        </p:txBody>
      </p:sp>
      <p:sp>
        <p:nvSpPr>
          <p:cNvPr id="45" name="Text Placeholder 12"/>
          <p:cNvSpPr>
            <a:spLocks noGrp="1"/>
          </p:cNvSpPr>
          <p:nvPr>
            <p:ph type="body" sz="quarter" idx="38" hasCustomPrompt="1"/>
          </p:nvPr>
        </p:nvSpPr>
        <p:spPr>
          <a:xfrm>
            <a:off x="6321507" y="4636229"/>
            <a:ext cx="1232459" cy="239382"/>
          </a:xfrm>
        </p:spPr>
        <p:txBody>
          <a:bodyPr lIns="0" tIns="0" rIns="0" bIns="0" anchor="t" anchorCtr="0">
            <a:normAutofit/>
          </a:bodyPr>
          <a:lstStyle>
            <a:lvl1pPr marL="0" indent="0" algn="l">
              <a:spcBef>
                <a:spcPts val="0"/>
              </a:spcBef>
              <a:spcAft>
                <a:spcPts val="100"/>
              </a:spcAft>
              <a:buFontTx/>
              <a:buNone/>
              <a:defRPr sz="850" b="0" baseline="0">
                <a:solidFill>
                  <a:srgbClr val="000000"/>
                </a:solidFill>
              </a:defRPr>
            </a:lvl1pPr>
          </a:lstStyle>
          <a:p>
            <a:pPr lvl="0"/>
            <a:r>
              <a:rPr lang="en-US" dirty="0" smtClean="0"/>
              <a:t>Application Work (Joint)</a:t>
            </a:r>
            <a:endParaRPr lang="en-US" dirty="0"/>
          </a:p>
        </p:txBody>
      </p:sp>
      <p:sp>
        <p:nvSpPr>
          <p:cNvPr id="46" name="Text Placeholder 12"/>
          <p:cNvSpPr>
            <a:spLocks noGrp="1"/>
          </p:cNvSpPr>
          <p:nvPr>
            <p:ph type="body" sz="quarter" idx="39" hasCustomPrompt="1"/>
          </p:nvPr>
        </p:nvSpPr>
        <p:spPr>
          <a:xfrm>
            <a:off x="7842359" y="4621915"/>
            <a:ext cx="1232459" cy="239382"/>
          </a:xfrm>
        </p:spPr>
        <p:txBody>
          <a:bodyPr lIns="0" tIns="0" rIns="0" bIns="0" anchor="t" anchorCtr="0">
            <a:normAutofit/>
          </a:bodyPr>
          <a:lstStyle>
            <a:lvl1pPr marL="0" indent="0" algn="l">
              <a:spcBef>
                <a:spcPts val="0"/>
              </a:spcBef>
              <a:spcAft>
                <a:spcPts val="100"/>
              </a:spcAft>
              <a:buFontTx/>
              <a:buNone/>
              <a:defRPr sz="850" b="0" baseline="0">
                <a:solidFill>
                  <a:srgbClr val="000000"/>
                </a:solidFill>
              </a:defRPr>
            </a:lvl1pPr>
          </a:lstStyle>
          <a:p>
            <a:pPr lvl="0"/>
            <a:r>
              <a:rPr lang="en-US" dirty="0" smtClean="0"/>
              <a:t>Pre/Post Work (ALB)</a:t>
            </a:r>
            <a:endParaRPr lang="en-US" dirty="0"/>
          </a:p>
        </p:txBody>
      </p:sp>
      <p:sp>
        <p:nvSpPr>
          <p:cNvPr id="58" name="Text Placeholder 53"/>
          <p:cNvSpPr>
            <a:spLocks noGrp="1"/>
          </p:cNvSpPr>
          <p:nvPr>
            <p:ph type="body" sz="quarter" idx="43" hasCustomPrompt="1"/>
          </p:nvPr>
        </p:nvSpPr>
        <p:spPr>
          <a:xfrm>
            <a:off x="3215180" y="2443158"/>
            <a:ext cx="1859261" cy="195438"/>
          </a:xfrm>
          <a:solidFill>
            <a:srgbClr val="F37021"/>
          </a:solidFill>
        </p:spPr>
        <p:txBody>
          <a:bodyPr tIns="18288" bIns="27432" anchor="ctr" anchorCtr="0">
            <a:normAutofit/>
          </a:bodyPr>
          <a:lstStyle>
            <a:lvl1pPr marL="0" indent="0">
              <a:spcBef>
                <a:spcPts val="0"/>
              </a:spcBef>
              <a:buFontTx/>
              <a:buNone/>
              <a:defRPr sz="850" baseline="0">
                <a:solidFill>
                  <a:schemeClr val="bg1"/>
                </a:solidFill>
              </a:defRPr>
            </a:lvl1pPr>
          </a:lstStyle>
          <a:p>
            <a:pPr lvl="0"/>
            <a:r>
              <a:rPr lang="en-US" dirty="0" smtClean="0"/>
              <a:t>BOBJ Upgrade</a:t>
            </a:r>
            <a:endParaRPr lang="en-US" dirty="0"/>
          </a:p>
        </p:txBody>
      </p:sp>
      <p:sp>
        <p:nvSpPr>
          <p:cNvPr id="54" name="Text Placeholder 53"/>
          <p:cNvSpPr>
            <a:spLocks noGrp="1"/>
          </p:cNvSpPr>
          <p:nvPr>
            <p:ph type="body" sz="quarter" idx="40" hasCustomPrompt="1"/>
          </p:nvPr>
        </p:nvSpPr>
        <p:spPr>
          <a:xfrm>
            <a:off x="472782" y="1854494"/>
            <a:ext cx="5938795" cy="195438"/>
          </a:xfrm>
          <a:solidFill>
            <a:srgbClr val="DA291C"/>
          </a:solidFill>
        </p:spPr>
        <p:txBody>
          <a:bodyPr tIns="18288" bIns="27432" anchor="ctr" anchorCtr="0">
            <a:normAutofit/>
          </a:bodyPr>
          <a:lstStyle>
            <a:lvl1pPr marL="0" indent="0">
              <a:spcBef>
                <a:spcPts val="0"/>
              </a:spcBef>
              <a:buFontTx/>
              <a:buNone/>
              <a:defRPr sz="850">
                <a:solidFill>
                  <a:schemeClr val="bg1"/>
                </a:solidFill>
              </a:defRPr>
            </a:lvl1pPr>
          </a:lstStyle>
          <a:p>
            <a:pPr lvl="0"/>
            <a:r>
              <a:rPr lang="en-US" dirty="0" smtClean="0"/>
              <a:t>Data Center Planning and Migration BI Full HANA Build-out</a:t>
            </a:r>
            <a:endParaRPr lang="en-US" dirty="0"/>
          </a:p>
        </p:txBody>
      </p:sp>
      <p:sp>
        <p:nvSpPr>
          <p:cNvPr id="56" name="Text Placeholder 53"/>
          <p:cNvSpPr>
            <a:spLocks noGrp="1"/>
          </p:cNvSpPr>
          <p:nvPr>
            <p:ph type="body" sz="quarter" idx="41" hasCustomPrompt="1"/>
          </p:nvPr>
        </p:nvSpPr>
        <p:spPr>
          <a:xfrm>
            <a:off x="472782" y="2139358"/>
            <a:ext cx="3662348" cy="195438"/>
          </a:xfrm>
          <a:solidFill>
            <a:srgbClr val="F37021"/>
          </a:solidFill>
        </p:spPr>
        <p:txBody>
          <a:bodyPr tIns="18288" bIns="27432" anchor="ctr" anchorCtr="0">
            <a:normAutofit/>
          </a:bodyPr>
          <a:lstStyle>
            <a:lvl1pPr marL="0" indent="0">
              <a:spcBef>
                <a:spcPts val="0"/>
              </a:spcBef>
              <a:buFontTx/>
              <a:buNone/>
              <a:defRPr sz="850" baseline="0">
                <a:solidFill>
                  <a:schemeClr val="bg1"/>
                </a:solidFill>
              </a:defRPr>
            </a:lvl1pPr>
          </a:lstStyle>
          <a:p>
            <a:pPr lvl="0"/>
            <a:r>
              <a:rPr lang="en-US" dirty="0" smtClean="0"/>
              <a:t>Manufacturing Analytics – Phase 1</a:t>
            </a:r>
            <a:endParaRPr lang="en-US" dirty="0"/>
          </a:p>
        </p:txBody>
      </p:sp>
      <p:sp>
        <p:nvSpPr>
          <p:cNvPr id="59" name="Text Placeholder 53"/>
          <p:cNvSpPr>
            <a:spLocks noGrp="1"/>
          </p:cNvSpPr>
          <p:nvPr>
            <p:ph type="body" sz="quarter" idx="44" hasCustomPrompt="1"/>
          </p:nvPr>
        </p:nvSpPr>
        <p:spPr>
          <a:xfrm>
            <a:off x="4198879" y="2139358"/>
            <a:ext cx="1762187" cy="195438"/>
          </a:xfrm>
          <a:solidFill>
            <a:srgbClr val="919D9D"/>
          </a:solidFill>
        </p:spPr>
        <p:txBody>
          <a:bodyPr tIns="18288" bIns="27432" anchor="ctr" anchorCtr="0">
            <a:normAutofit/>
          </a:bodyPr>
          <a:lstStyle>
            <a:lvl1pPr marL="0" indent="0">
              <a:spcBef>
                <a:spcPts val="0"/>
              </a:spcBef>
              <a:buFontTx/>
              <a:buNone/>
              <a:defRPr sz="850" baseline="0">
                <a:solidFill>
                  <a:schemeClr val="bg1"/>
                </a:solidFill>
              </a:defRPr>
            </a:lvl1pPr>
          </a:lstStyle>
          <a:p>
            <a:pPr lvl="0"/>
            <a:r>
              <a:rPr lang="en-US" dirty="0" smtClean="0"/>
              <a:t>Rollout</a:t>
            </a:r>
            <a:endParaRPr lang="en-US" dirty="0"/>
          </a:p>
        </p:txBody>
      </p:sp>
      <p:sp>
        <p:nvSpPr>
          <p:cNvPr id="61" name="Text Placeholder 53"/>
          <p:cNvSpPr>
            <a:spLocks noGrp="1"/>
          </p:cNvSpPr>
          <p:nvPr>
            <p:ph type="body" sz="quarter" idx="45" hasCustomPrompt="1"/>
          </p:nvPr>
        </p:nvSpPr>
        <p:spPr>
          <a:xfrm>
            <a:off x="5128510" y="2443158"/>
            <a:ext cx="1283067" cy="195438"/>
          </a:xfrm>
          <a:solidFill>
            <a:srgbClr val="919D9D"/>
          </a:solidFill>
        </p:spPr>
        <p:txBody>
          <a:bodyPr tIns="18288" bIns="27432" anchor="ctr" anchorCtr="0">
            <a:normAutofit/>
          </a:bodyPr>
          <a:lstStyle>
            <a:lvl1pPr marL="0" indent="0">
              <a:spcBef>
                <a:spcPts val="0"/>
              </a:spcBef>
              <a:buFontTx/>
              <a:buNone/>
              <a:defRPr sz="850" baseline="0">
                <a:solidFill>
                  <a:schemeClr val="bg1"/>
                </a:solidFill>
              </a:defRPr>
            </a:lvl1pPr>
          </a:lstStyle>
          <a:p>
            <a:pPr lvl="0"/>
            <a:r>
              <a:rPr lang="en-US" dirty="0" smtClean="0"/>
              <a:t>Test &amp; Train</a:t>
            </a:r>
            <a:endParaRPr lang="en-US" dirty="0"/>
          </a:p>
        </p:txBody>
      </p:sp>
      <p:sp>
        <p:nvSpPr>
          <p:cNvPr id="63" name="Text Placeholder 53"/>
          <p:cNvSpPr>
            <a:spLocks noGrp="1"/>
          </p:cNvSpPr>
          <p:nvPr>
            <p:ph type="body" sz="quarter" idx="46" hasCustomPrompt="1"/>
          </p:nvPr>
        </p:nvSpPr>
        <p:spPr>
          <a:xfrm>
            <a:off x="472782" y="2744244"/>
            <a:ext cx="1830469" cy="195438"/>
          </a:xfrm>
          <a:solidFill>
            <a:srgbClr val="919D9D"/>
          </a:solidFill>
        </p:spPr>
        <p:txBody>
          <a:bodyPr tIns="18288" bIns="27432" anchor="ctr" anchorCtr="0">
            <a:normAutofit/>
          </a:bodyPr>
          <a:lstStyle>
            <a:lvl1pPr marL="0" indent="0">
              <a:spcBef>
                <a:spcPts val="0"/>
              </a:spcBef>
              <a:buFontTx/>
              <a:buNone/>
              <a:defRPr sz="850" baseline="0">
                <a:solidFill>
                  <a:schemeClr val="bg1"/>
                </a:solidFill>
              </a:defRPr>
            </a:lvl1pPr>
          </a:lstStyle>
          <a:p>
            <a:pPr lvl="0"/>
            <a:r>
              <a:rPr lang="en-US" dirty="0" smtClean="0"/>
              <a:t>BW Migration Prep</a:t>
            </a:r>
            <a:endParaRPr lang="en-US" dirty="0"/>
          </a:p>
        </p:txBody>
      </p:sp>
      <p:sp>
        <p:nvSpPr>
          <p:cNvPr id="65" name="Text Placeholder 53"/>
          <p:cNvSpPr>
            <a:spLocks noGrp="1"/>
          </p:cNvSpPr>
          <p:nvPr>
            <p:ph type="body" sz="quarter" idx="47" hasCustomPrompt="1"/>
          </p:nvPr>
        </p:nvSpPr>
        <p:spPr>
          <a:xfrm>
            <a:off x="2378557" y="2744244"/>
            <a:ext cx="4033020" cy="195438"/>
          </a:xfrm>
          <a:solidFill>
            <a:srgbClr val="F37021"/>
          </a:solidFill>
        </p:spPr>
        <p:txBody>
          <a:bodyPr tIns="18288" bIns="27432" anchor="ctr" anchorCtr="0">
            <a:normAutofit/>
          </a:bodyPr>
          <a:lstStyle>
            <a:lvl1pPr marL="0" indent="0">
              <a:spcBef>
                <a:spcPts val="0"/>
              </a:spcBef>
              <a:buFontTx/>
              <a:buNone/>
              <a:defRPr sz="850" baseline="0">
                <a:solidFill>
                  <a:schemeClr val="bg1"/>
                </a:solidFill>
              </a:defRPr>
            </a:lvl1pPr>
          </a:lstStyle>
          <a:p>
            <a:pPr lvl="0"/>
            <a:r>
              <a:rPr lang="en-US" dirty="0" smtClean="0"/>
              <a:t>BW on HANA Migration</a:t>
            </a:r>
            <a:endParaRPr lang="en-US" dirty="0"/>
          </a:p>
        </p:txBody>
      </p:sp>
      <p:sp>
        <p:nvSpPr>
          <p:cNvPr id="67" name="Text Placeholder 53"/>
          <p:cNvSpPr>
            <a:spLocks noGrp="1"/>
          </p:cNvSpPr>
          <p:nvPr>
            <p:ph type="body" sz="quarter" idx="48" hasCustomPrompt="1"/>
          </p:nvPr>
        </p:nvSpPr>
        <p:spPr>
          <a:xfrm>
            <a:off x="4150710" y="3051558"/>
            <a:ext cx="4084957" cy="195438"/>
          </a:xfrm>
          <a:solidFill>
            <a:srgbClr val="F37021"/>
          </a:solidFill>
        </p:spPr>
        <p:txBody>
          <a:bodyPr tIns="18288" bIns="27432" anchor="ctr" anchorCtr="0">
            <a:normAutofit/>
          </a:bodyPr>
          <a:lstStyle>
            <a:lvl1pPr marL="0" indent="0">
              <a:spcBef>
                <a:spcPts val="0"/>
              </a:spcBef>
              <a:buFontTx/>
              <a:buNone/>
              <a:defRPr sz="850" baseline="0">
                <a:solidFill>
                  <a:schemeClr val="bg1"/>
                </a:solidFill>
              </a:defRPr>
            </a:lvl1pPr>
          </a:lstStyle>
          <a:p>
            <a:pPr lvl="0"/>
            <a:r>
              <a:rPr lang="en-US" dirty="0" smtClean="0"/>
              <a:t>Manufacturing Analytics – Phase 2</a:t>
            </a:r>
            <a:endParaRPr lang="en-US" dirty="0"/>
          </a:p>
        </p:txBody>
      </p:sp>
      <p:sp>
        <p:nvSpPr>
          <p:cNvPr id="69" name="Text Placeholder 53"/>
          <p:cNvSpPr>
            <a:spLocks noGrp="1"/>
          </p:cNvSpPr>
          <p:nvPr>
            <p:ph type="body" sz="quarter" idx="49" hasCustomPrompt="1"/>
          </p:nvPr>
        </p:nvSpPr>
        <p:spPr>
          <a:xfrm>
            <a:off x="5492083" y="3339852"/>
            <a:ext cx="2743584" cy="195438"/>
          </a:xfrm>
          <a:solidFill>
            <a:srgbClr val="DA291C"/>
          </a:solidFill>
        </p:spPr>
        <p:txBody>
          <a:bodyPr tIns="18288" bIns="27432" anchor="ctr" anchorCtr="0">
            <a:normAutofit/>
          </a:bodyPr>
          <a:lstStyle>
            <a:lvl1pPr marL="0" indent="0">
              <a:spcBef>
                <a:spcPts val="0"/>
              </a:spcBef>
              <a:buFontTx/>
              <a:buNone/>
              <a:defRPr sz="850" baseline="0">
                <a:solidFill>
                  <a:schemeClr val="bg1"/>
                </a:solidFill>
              </a:defRPr>
            </a:lvl1pPr>
          </a:lstStyle>
          <a:p>
            <a:pPr lvl="0"/>
            <a:r>
              <a:rPr lang="en-US" dirty="0" smtClean="0"/>
              <a:t>Data Center Planning &amp; Provisioning</a:t>
            </a:r>
            <a:endParaRPr lang="en-US" dirty="0"/>
          </a:p>
        </p:txBody>
      </p:sp>
      <p:sp>
        <p:nvSpPr>
          <p:cNvPr id="71" name="Text Placeholder 53"/>
          <p:cNvSpPr>
            <a:spLocks noGrp="1"/>
          </p:cNvSpPr>
          <p:nvPr>
            <p:ph type="body" sz="quarter" idx="50" hasCustomPrompt="1"/>
          </p:nvPr>
        </p:nvSpPr>
        <p:spPr>
          <a:xfrm>
            <a:off x="4575331" y="3643730"/>
            <a:ext cx="3660336" cy="195438"/>
          </a:xfrm>
          <a:solidFill>
            <a:srgbClr val="F37021"/>
          </a:solidFill>
        </p:spPr>
        <p:txBody>
          <a:bodyPr tIns="18288" bIns="27432" anchor="ctr" anchorCtr="0">
            <a:normAutofit/>
          </a:bodyPr>
          <a:lstStyle>
            <a:lvl1pPr marL="0" indent="0">
              <a:spcBef>
                <a:spcPts val="0"/>
              </a:spcBef>
              <a:buFontTx/>
              <a:buNone/>
              <a:defRPr sz="850" baseline="0">
                <a:solidFill>
                  <a:schemeClr val="bg1"/>
                </a:solidFill>
              </a:defRPr>
            </a:lvl1pPr>
          </a:lstStyle>
          <a:p>
            <a:pPr lvl="0"/>
            <a:r>
              <a:rPr lang="en-US" dirty="0" smtClean="0"/>
              <a:t>ECC Project Planning</a:t>
            </a:r>
            <a:endParaRPr lang="en-US" dirty="0"/>
          </a:p>
        </p:txBody>
      </p:sp>
      <p:sp>
        <p:nvSpPr>
          <p:cNvPr id="73" name="Text Placeholder 53"/>
          <p:cNvSpPr>
            <a:spLocks noGrp="1"/>
          </p:cNvSpPr>
          <p:nvPr>
            <p:ph type="body" sz="quarter" idx="51" hasCustomPrompt="1"/>
          </p:nvPr>
        </p:nvSpPr>
        <p:spPr>
          <a:xfrm>
            <a:off x="1371263" y="3938524"/>
            <a:ext cx="7767866" cy="195438"/>
          </a:xfrm>
          <a:solidFill>
            <a:srgbClr val="DA291C"/>
          </a:solidFill>
        </p:spPr>
        <p:txBody>
          <a:bodyPr tIns="18288" bIns="27432" anchor="ctr" anchorCtr="0">
            <a:normAutofit/>
          </a:bodyPr>
          <a:lstStyle>
            <a:lvl1pPr marL="0" indent="0">
              <a:spcBef>
                <a:spcPts val="0"/>
              </a:spcBef>
              <a:buFontTx/>
              <a:buNone/>
              <a:defRPr sz="850" baseline="0">
                <a:solidFill>
                  <a:schemeClr val="bg1"/>
                </a:solidFill>
              </a:defRPr>
            </a:lvl1pPr>
          </a:lstStyle>
          <a:p>
            <a:pPr lvl="0"/>
            <a:r>
              <a:rPr lang="en-US" dirty="0" smtClean="0"/>
              <a:t>Infrastructure Managed Services</a:t>
            </a:r>
            <a:endParaRPr lang="en-US" dirty="0"/>
          </a:p>
        </p:txBody>
      </p:sp>
      <p:sp>
        <p:nvSpPr>
          <p:cNvPr id="75" name="Text Placeholder 53"/>
          <p:cNvSpPr>
            <a:spLocks noGrp="1"/>
          </p:cNvSpPr>
          <p:nvPr>
            <p:ph type="body" sz="quarter" idx="52" hasCustomPrompt="1"/>
          </p:nvPr>
        </p:nvSpPr>
        <p:spPr>
          <a:xfrm>
            <a:off x="3215180" y="4232325"/>
            <a:ext cx="5923948" cy="195438"/>
          </a:xfrm>
          <a:solidFill>
            <a:srgbClr val="F37021"/>
          </a:solidFill>
        </p:spPr>
        <p:txBody>
          <a:bodyPr tIns="18288" bIns="27432" anchor="ctr" anchorCtr="0">
            <a:normAutofit/>
          </a:bodyPr>
          <a:lstStyle>
            <a:lvl1pPr marL="0" indent="0">
              <a:spcBef>
                <a:spcPts val="0"/>
              </a:spcBef>
              <a:buFontTx/>
              <a:buNone/>
              <a:defRPr sz="850" baseline="0">
                <a:solidFill>
                  <a:schemeClr val="bg1"/>
                </a:solidFill>
              </a:defRPr>
            </a:lvl1pPr>
          </a:lstStyle>
          <a:p>
            <a:pPr lvl="0"/>
            <a:r>
              <a:rPr lang="en-US" dirty="0" smtClean="0"/>
              <a:t>BI Application Manages Services</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7938" y="1495425"/>
            <a:ext cx="9159876" cy="3201988"/>
          </a:xfrm>
        </p:spPr>
        <p:txBody>
          <a:bodyPr/>
          <a:lstStyle/>
          <a:p>
            <a:endParaRPr lang="en-US"/>
          </a:p>
        </p:txBody>
      </p:sp>
      <p:sp>
        <p:nvSpPr>
          <p:cNvPr id="2" name="Title 1"/>
          <p:cNvSpPr>
            <a:spLocks noGrp="1"/>
          </p:cNvSpPr>
          <p:nvPr>
            <p:ph type="title" hasCustomPrompt="1"/>
          </p:nvPr>
        </p:nvSpPr>
        <p:spPr>
          <a:xfrm>
            <a:off x="597438" y="720464"/>
            <a:ext cx="7933975" cy="588775"/>
          </a:xfrm>
        </p:spPr>
        <p:txBody>
          <a:bodyPr/>
          <a:lstStyle>
            <a:lvl1pPr>
              <a:defRPr baseline="0"/>
            </a:lvl1pPr>
          </a:lstStyle>
          <a:p>
            <a:r>
              <a:rPr lang="en-US" dirty="0" smtClean="0"/>
              <a:t>We work with clients worldwide.</a:t>
            </a:r>
            <a:endParaRPr lang="en-US" dirty="0"/>
          </a:p>
        </p:txBody>
      </p:sp>
      <p:sp>
        <p:nvSpPr>
          <p:cNvPr id="3" name="Date Placeholder 2"/>
          <p:cNvSpPr>
            <a:spLocks noGrp="1"/>
          </p:cNvSpPr>
          <p:nvPr>
            <p:ph type="dt" sz="half" idx="10"/>
          </p:nvPr>
        </p:nvSpPr>
        <p:spPr/>
        <p:txBody>
          <a:bodyPr/>
          <a:lstStyle/>
          <a:p>
            <a:fld id="{2418E9A7-1077-724C-A515-BCF33D122AFC}" type="datetime1">
              <a:rPr lang="en-US" smtClean="0"/>
              <a:pPr/>
              <a:t>10/28/2014</a:t>
            </a:fld>
            <a:endParaRPr lang="en-US" dirty="0"/>
          </a:p>
        </p:txBody>
      </p:sp>
      <p:sp>
        <p:nvSpPr>
          <p:cNvPr id="4" name="Slide Number Placeholder 3"/>
          <p:cNvSpPr>
            <a:spLocks noGrp="1"/>
          </p:cNvSpPr>
          <p:nvPr>
            <p:ph type="sldNum" sz="quarter" idx="11"/>
          </p:nvPr>
        </p:nvSpPr>
        <p:spPr/>
        <p:txBody>
          <a:bodyPr/>
          <a:lstStyle/>
          <a:p>
            <a:fld id="{4D82F6D6-BD64-564F-BDB4-3E98167DF08D}" type="slidenum">
              <a:rPr lang="en-US" smtClean="0"/>
              <a:pPr/>
              <a:t>‹#›</a:t>
            </a:fld>
            <a:endParaRPr lang="en-US" dirty="0"/>
          </a:p>
        </p:txBody>
      </p:sp>
      <p:sp>
        <p:nvSpPr>
          <p:cNvPr id="6" name="Text Placeholder 12"/>
          <p:cNvSpPr>
            <a:spLocks noGrp="1"/>
          </p:cNvSpPr>
          <p:nvPr>
            <p:ph type="body" sz="quarter" idx="12" hasCustomPrompt="1"/>
          </p:nvPr>
        </p:nvSpPr>
        <p:spPr>
          <a:xfrm>
            <a:off x="682479" y="1184421"/>
            <a:ext cx="7848934" cy="311588"/>
          </a:xfrm>
        </p:spPr>
        <p:txBody>
          <a:bodyPr lIns="0" tIns="0" rIns="0" bIns="0">
            <a:normAutofit/>
          </a:bodyPr>
          <a:lstStyle>
            <a:lvl1pPr marL="0" indent="0">
              <a:spcBef>
                <a:spcPts val="0"/>
              </a:spcBef>
              <a:buFontTx/>
              <a:buNone/>
              <a:defRPr sz="1600" baseline="0"/>
            </a:lvl1pPr>
          </a:lstStyle>
          <a:p>
            <a:pPr lvl="0"/>
            <a:r>
              <a:rPr lang="en-US" dirty="0" smtClean="0"/>
              <a:t>From the top floor to the shop floor.</a:t>
            </a:r>
            <a:endParaRPr lang="en-US" dirty="0"/>
          </a:p>
        </p:txBody>
      </p:sp>
      <p:sp>
        <p:nvSpPr>
          <p:cNvPr id="8" name="Text Placeholder 7"/>
          <p:cNvSpPr>
            <a:spLocks noGrp="1"/>
          </p:cNvSpPr>
          <p:nvPr>
            <p:ph type="body" sz="quarter" idx="13" hasCustomPrompt="1"/>
          </p:nvPr>
        </p:nvSpPr>
        <p:spPr>
          <a:xfrm>
            <a:off x="581318" y="4752196"/>
            <a:ext cx="5980113" cy="226705"/>
          </a:xfrm>
        </p:spPr>
        <p:txBody>
          <a:bodyPr>
            <a:noAutofit/>
          </a:bodyPr>
          <a:lstStyle>
            <a:lvl1pPr marL="128016" indent="-128016">
              <a:buClr>
                <a:srgbClr val="DA291C"/>
              </a:buClr>
              <a:buSzPct val="80000"/>
              <a:buFont typeface="Wingdings" charset="2"/>
              <a:buChar char="u"/>
              <a:defRPr sz="900"/>
            </a:lvl1pPr>
          </a:lstStyle>
          <a:p>
            <a:pPr lvl="0"/>
            <a:r>
              <a:rPr lang="en-US" dirty="0" smtClean="0"/>
              <a:t>Representative locations where Hitachi Consulting has implemented projects during the past 2 years</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26" name="Rectangle 25"/>
          <p:cNvSpPr/>
          <p:nvPr userDrawn="1"/>
        </p:nvSpPr>
        <p:spPr>
          <a:xfrm>
            <a:off x="695125" y="1978920"/>
            <a:ext cx="5420667" cy="1947553"/>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 name="Title 1"/>
          <p:cNvSpPr>
            <a:spLocks noGrp="1"/>
          </p:cNvSpPr>
          <p:nvPr>
            <p:ph type="title" hasCustomPrompt="1"/>
          </p:nvPr>
        </p:nvSpPr>
        <p:spPr>
          <a:xfrm>
            <a:off x="589647" y="720464"/>
            <a:ext cx="7933975" cy="588775"/>
          </a:xfrm>
        </p:spPr>
        <p:txBody>
          <a:bodyPr/>
          <a:lstStyle/>
          <a:p>
            <a:r>
              <a:rPr lang="en-US" dirty="0" smtClean="0"/>
              <a:t>Application &amp; Infrastructure Support</a:t>
            </a:r>
            <a:endParaRPr lang="en-US" dirty="0"/>
          </a:p>
        </p:txBody>
      </p:sp>
      <p:sp>
        <p:nvSpPr>
          <p:cNvPr id="3" name="Date Placeholder 2"/>
          <p:cNvSpPr>
            <a:spLocks noGrp="1"/>
          </p:cNvSpPr>
          <p:nvPr>
            <p:ph type="dt" sz="half" idx="10"/>
          </p:nvPr>
        </p:nvSpPr>
        <p:spPr/>
        <p:txBody>
          <a:bodyPr/>
          <a:lstStyle/>
          <a:p>
            <a:fld id="{2418E9A7-1077-724C-A515-BCF33D122AFC}" type="datetime1">
              <a:rPr lang="en-US" smtClean="0"/>
              <a:pPr/>
              <a:t>10/28/2014</a:t>
            </a:fld>
            <a:endParaRPr lang="en-US" dirty="0"/>
          </a:p>
        </p:txBody>
      </p:sp>
      <p:sp>
        <p:nvSpPr>
          <p:cNvPr id="4" name="Slide Number Placeholder 3"/>
          <p:cNvSpPr>
            <a:spLocks noGrp="1"/>
          </p:cNvSpPr>
          <p:nvPr>
            <p:ph type="sldNum" sz="quarter" idx="11"/>
          </p:nvPr>
        </p:nvSpPr>
        <p:spPr/>
        <p:txBody>
          <a:bodyPr/>
          <a:lstStyle/>
          <a:p>
            <a:fld id="{4D82F6D6-BD64-564F-BDB4-3E98167DF08D}" type="slidenum">
              <a:rPr lang="en-US" smtClean="0"/>
              <a:pPr/>
              <a:t>‹#›</a:t>
            </a:fld>
            <a:endParaRPr lang="en-US" dirty="0"/>
          </a:p>
        </p:txBody>
      </p:sp>
      <p:sp>
        <p:nvSpPr>
          <p:cNvPr id="9" name="Text Placeholder 12"/>
          <p:cNvSpPr>
            <a:spLocks noGrp="1"/>
          </p:cNvSpPr>
          <p:nvPr>
            <p:ph type="body" sz="quarter" idx="13" hasCustomPrompt="1"/>
          </p:nvPr>
        </p:nvSpPr>
        <p:spPr>
          <a:xfrm>
            <a:off x="2306206" y="1410342"/>
            <a:ext cx="4760454" cy="431303"/>
          </a:xfrm>
        </p:spPr>
        <p:txBody>
          <a:bodyPr lIns="0" tIns="0" rIns="0" bIns="0">
            <a:normAutofit/>
          </a:bodyPr>
          <a:lstStyle>
            <a:lvl1pPr marL="0" indent="0">
              <a:spcBef>
                <a:spcPts val="0"/>
              </a:spcBef>
              <a:buFontTx/>
              <a:buNone/>
              <a:defRPr sz="1400" baseline="0"/>
            </a:lvl1pPr>
          </a:lstStyle>
          <a:p>
            <a:pPr lvl="0"/>
            <a:r>
              <a:rPr lang="en-US" dirty="0" smtClean="0"/>
              <a:t>Structured, ITIL-aligned service governance framework along with flexible commercial approach and contracting</a:t>
            </a:r>
            <a:endParaRPr lang="en-US" dirty="0"/>
          </a:p>
        </p:txBody>
      </p:sp>
      <p:cxnSp>
        <p:nvCxnSpPr>
          <p:cNvPr id="10" name="Straight Connector 9"/>
          <p:cNvCxnSpPr/>
          <p:nvPr userDrawn="1"/>
        </p:nvCxnSpPr>
        <p:spPr>
          <a:xfrm>
            <a:off x="702916" y="1393170"/>
            <a:ext cx="7283110" cy="1588"/>
          </a:xfrm>
          <a:prstGeom prst="line">
            <a:avLst/>
          </a:prstGeom>
          <a:ln w="6350">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702916" y="1915170"/>
            <a:ext cx="7283110" cy="1588"/>
          </a:xfrm>
          <a:prstGeom prst="line">
            <a:avLst/>
          </a:prstGeom>
          <a:ln w="6350">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4" hasCustomPrompt="1"/>
          </p:nvPr>
        </p:nvSpPr>
        <p:spPr>
          <a:xfrm>
            <a:off x="2807497" y="1978921"/>
            <a:ext cx="1204992" cy="331526"/>
          </a:xfrm>
        </p:spPr>
        <p:txBody>
          <a:bodyPr>
            <a:normAutofit/>
          </a:bodyPr>
          <a:lstStyle>
            <a:lvl1pPr marL="0" indent="0" algn="ctr">
              <a:spcBef>
                <a:spcPts val="0"/>
              </a:spcBef>
              <a:buFontTx/>
              <a:buNone/>
              <a:defRPr sz="1000" b="1" i="0"/>
            </a:lvl1pPr>
          </a:lstStyle>
          <a:p>
            <a:pPr lvl="0"/>
            <a:r>
              <a:rPr lang="en-US" dirty="0" smtClean="0"/>
              <a:t>IT Outsourcing</a:t>
            </a:r>
            <a:endParaRPr lang="en-US" dirty="0"/>
          </a:p>
        </p:txBody>
      </p:sp>
      <p:sp>
        <p:nvSpPr>
          <p:cNvPr id="20" name="Text Placeholder 53"/>
          <p:cNvSpPr>
            <a:spLocks noGrp="1"/>
          </p:cNvSpPr>
          <p:nvPr>
            <p:ph type="body" sz="quarter" idx="40" hasCustomPrompt="1"/>
          </p:nvPr>
        </p:nvSpPr>
        <p:spPr>
          <a:xfrm>
            <a:off x="761059" y="2200068"/>
            <a:ext cx="3189101" cy="386698"/>
          </a:xfrm>
          <a:solidFill>
            <a:schemeClr val="tx1">
              <a:lumMod val="65000"/>
              <a:lumOff val="35000"/>
            </a:schemeClr>
          </a:solidFill>
          <a:ln>
            <a:noFill/>
          </a:ln>
        </p:spPr>
        <p:txBody>
          <a:bodyPr tIns="18288" bIns="27432" anchor="ctr" anchorCtr="0">
            <a:normAutofit/>
          </a:bodyPr>
          <a:lstStyle>
            <a:lvl1pPr marL="0" indent="0">
              <a:spcBef>
                <a:spcPts val="0"/>
              </a:spcBef>
              <a:buFontTx/>
              <a:buNone/>
              <a:defRPr sz="1000" b="1" baseline="0">
                <a:solidFill>
                  <a:schemeClr val="bg1"/>
                </a:solidFill>
              </a:defRPr>
            </a:lvl1pPr>
          </a:lstStyle>
          <a:p>
            <a:pPr lvl="0"/>
            <a:r>
              <a:rPr lang="en-US" dirty="0" smtClean="0"/>
              <a:t>Integrated Application Outsourcing</a:t>
            </a:r>
          </a:p>
          <a:p>
            <a:pPr lvl="0"/>
            <a:r>
              <a:rPr lang="en-US" dirty="0" smtClean="0"/>
              <a:t>Support/Maintenance/Development</a:t>
            </a:r>
            <a:endParaRPr lang="en-US" dirty="0"/>
          </a:p>
        </p:txBody>
      </p:sp>
      <p:sp>
        <p:nvSpPr>
          <p:cNvPr id="24" name="Text Placeholder 53"/>
          <p:cNvSpPr>
            <a:spLocks noGrp="1"/>
          </p:cNvSpPr>
          <p:nvPr>
            <p:ph type="body" sz="quarter" idx="41" hasCustomPrompt="1"/>
          </p:nvPr>
        </p:nvSpPr>
        <p:spPr>
          <a:xfrm>
            <a:off x="4028071" y="2200068"/>
            <a:ext cx="1983351" cy="386698"/>
          </a:xfrm>
          <a:solidFill>
            <a:srgbClr val="DA291C"/>
          </a:solidFill>
          <a:ln>
            <a:noFill/>
          </a:ln>
        </p:spPr>
        <p:txBody>
          <a:bodyPr tIns="18288" bIns="27432" anchor="ctr" anchorCtr="0">
            <a:normAutofit/>
          </a:bodyPr>
          <a:lstStyle>
            <a:lvl1pPr marL="0" marR="0" indent="0" algn="l" defTabSz="457200" rtl="0" eaLnBrk="1" fontAlgn="auto" latinLnBrk="0" hangingPunct="1">
              <a:lnSpc>
                <a:spcPct val="100000"/>
              </a:lnSpc>
              <a:spcBef>
                <a:spcPts val="0"/>
              </a:spcBef>
              <a:spcAft>
                <a:spcPts val="0"/>
              </a:spcAft>
              <a:buClrTx/>
              <a:buSzTx/>
              <a:buFontTx/>
              <a:buNone/>
              <a:tabLst/>
              <a:defRPr lang="en-US" sz="1000" b="1" smtClean="0">
                <a:solidFill>
                  <a:schemeClr val="bg1"/>
                </a:solidFill>
              </a:defRPr>
            </a:lvl1pPr>
          </a:lstStyle>
          <a:p>
            <a:pPr lvl="0">
              <a:defRPr/>
            </a:pPr>
            <a:r>
              <a:rPr lang="en-US" dirty="0" smtClean="0">
                <a:solidFill>
                  <a:srgbClr val="FFFFFF"/>
                </a:solidFill>
              </a:rPr>
              <a:t>Infrastructure</a:t>
            </a:r>
          </a:p>
          <a:p>
            <a:pPr lvl="0">
              <a:defRPr/>
            </a:pPr>
            <a:r>
              <a:rPr lang="en-US" dirty="0" smtClean="0">
                <a:solidFill>
                  <a:srgbClr val="FFFFFF"/>
                </a:solidFill>
              </a:rPr>
              <a:t>Outsourcing </a:t>
            </a:r>
            <a:endParaRPr lang="en-US" dirty="0"/>
          </a:p>
        </p:txBody>
      </p:sp>
      <p:sp>
        <p:nvSpPr>
          <p:cNvPr id="30" name="Text Placeholder 29"/>
          <p:cNvSpPr>
            <a:spLocks noGrp="1"/>
          </p:cNvSpPr>
          <p:nvPr>
            <p:ph type="body" sz="quarter" idx="42" hasCustomPrompt="1"/>
          </p:nvPr>
        </p:nvSpPr>
        <p:spPr>
          <a:xfrm>
            <a:off x="4027488" y="2668490"/>
            <a:ext cx="1984375" cy="1181198"/>
          </a:xfrm>
          <a:solidFill>
            <a:srgbClr val="DA291C"/>
          </a:solidFill>
        </p:spPr>
        <p:txBody>
          <a:bodyPr tIns="54864" bIns="54864">
            <a:normAutofit/>
          </a:bodyPr>
          <a:lstStyle>
            <a:lvl1pPr marL="164592" indent="-164592">
              <a:spcBef>
                <a:spcPts val="0"/>
              </a:spcBef>
              <a:spcAft>
                <a:spcPts val="0"/>
              </a:spcAft>
              <a:buSzPct val="80000"/>
              <a:buFont typeface="Wingdings" charset="2"/>
              <a:buChar char="u"/>
              <a:defRPr sz="950" baseline="0">
                <a:solidFill>
                  <a:srgbClr val="FFFFFF"/>
                </a:solidFill>
              </a:defRPr>
            </a:lvl1pPr>
          </a:lstStyle>
          <a:p>
            <a:pPr lvl="0"/>
            <a:r>
              <a:rPr lang="en-US" dirty="0" smtClean="0"/>
              <a:t>Database management, infrastructure management, and </a:t>
            </a:r>
            <a:r>
              <a:rPr lang="en-US" dirty="0" err="1" smtClean="0"/>
              <a:t>colocation</a:t>
            </a:r>
            <a:r>
              <a:rPr lang="en-US" dirty="0" smtClean="0"/>
              <a:t> to cloud</a:t>
            </a:r>
            <a:endParaRPr lang="en-US" dirty="0"/>
          </a:p>
        </p:txBody>
      </p:sp>
      <p:sp>
        <p:nvSpPr>
          <p:cNvPr id="31" name="Text Placeholder 29"/>
          <p:cNvSpPr>
            <a:spLocks noGrp="1"/>
          </p:cNvSpPr>
          <p:nvPr>
            <p:ph type="body" sz="quarter" idx="43" hasCustomPrompt="1"/>
          </p:nvPr>
        </p:nvSpPr>
        <p:spPr>
          <a:xfrm>
            <a:off x="2424779" y="2668490"/>
            <a:ext cx="1525382" cy="1181198"/>
          </a:xfrm>
          <a:solidFill>
            <a:schemeClr val="tx1">
              <a:lumMod val="65000"/>
              <a:lumOff val="35000"/>
            </a:schemeClr>
          </a:solidFill>
        </p:spPr>
        <p:txBody>
          <a:bodyPr tIns="54864" bIns="54864">
            <a:normAutofit/>
          </a:bodyPr>
          <a:lstStyle>
            <a:lvl1pPr marL="164592" indent="-164592">
              <a:spcAft>
                <a:spcPts val="0"/>
              </a:spcAft>
              <a:buSzPct val="80000"/>
              <a:buFont typeface="Wingdings" charset="2"/>
              <a:buChar char="u"/>
              <a:defRPr sz="950">
                <a:solidFill>
                  <a:srgbClr val="FFFFFF"/>
                </a:solidFill>
              </a:defRPr>
            </a:lvl1pPr>
          </a:lstStyle>
          <a:p>
            <a:pPr lvl="0"/>
            <a:r>
              <a:rPr lang="en-US" dirty="0" smtClean="0"/>
              <a:t>Application enhancements, maintenance development, testing</a:t>
            </a:r>
          </a:p>
          <a:p>
            <a:pPr lvl="0"/>
            <a:r>
              <a:rPr lang="en-US" dirty="0" smtClean="0"/>
              <a:t>Portfolio rationalization and modernization</a:t>
            </a:r>
            <a:endParaRPr lang="en-US" dirty="0"/>
          </a:p>
        </p:txBody>
      </p:sp>
      <p:sp>
        <p:nvSpPr>
          <p:cNvPr id="33" name="Text Placeholder 29"/>
          <p:cNvSpPr>
            <a:spLocks noGrp="1"/>
          </p:cNvSpPr>
          <p:nvPr>
            <p:ph type="body" sz="quarter" idx="44" hasCustomPrompt="1"/>
          </p:nvPr>
        </p:nvSpPr>
        <p:spPr>
          <a:xfrm>
            <a:off x="761058" y="2668196"/>
            <a:ext cx="1577548" cy="1181198"/>
          </a:xfrm>
          <a:solidFill>
            <a:schemeClr val="tx1">
              <a:lumMod val="65000"/>
              <a:lumOff val="35000"/>
            </a:schemeClr>
          </a:solidFill>
        </p:spPr>
        <p:txBody>
          <a:bodyPr tIns="54864" bIns="54864">
            <a:normAutofit/>
          </a:bodyPr>
          <a:lstStyle>
            <a:lvl1pPr marL="164592" indent="-164592">
              <a:spcAft>
                <a:spcPts val="0"/>
              </a:spcAft>
              <a:buSzPct val="80000"/>
              <a:buFont typeface="Wingdings" charset="2"/>
              <a:buChar char="u"/>
              <a:defRPr sz="950">
                <a:solidFill>
                  <a:srgbClr val="FFFFFF"/>
                </a:solidFill>
              </a:defRPr>
            </a:lvl1pPr>
          </a:lstStyle>
          <a:p>
            <a:pPr lvl="0"/>
            <a:r>
              <a:rPr lang="en-US" dirty="0" smtClean="0"/>
              <a:t>SLA-based services</a:t>
            </a:r>
          </a:p>
          <a:p>
            <a:pPr lvl="0"/>
            <a:r>
              <a:rPr lang="en-US" dirty="0" smtClean="0"/>
              <a:t>ERP, BI and custom applications</a:t>
            </a:r>
          </a:p>
          <a:p>
            <a:pPr lvl="0"/>
            <a:r>
              <a:rPr lang="en-US" dirty="0" smtClean="0"/>
              <a:t>Functional and technical break-fix support, maintenance, and operations</a:t>
            </a:r>
            <a:endParaRPr lang="en-US" dirty="0"/>
          </a:p>
        </p:txBody>
      </p:sp>
      <p:sp>
        <p:nvSpPr>
          <p:cNvPr id="35" name="Text Placeholder 53"/>
          <p:cNvSpPr>
            <a:spLocks noGrp="1"/>
          </p:cNvSpPr>
          <p:nvPr>
            <p:ph type="body" sz="quarter" idx="45" hasCustomPrompt="1"/>
          </p:nvPr>
        </p:nvSpPr>
        <p:spPr>
          <a:xfrm>
            <a:off x="6190615" y="1976795"/>
            <a:ext cx="1779830" cy="555427"/>
          </a:xfrm>
          <a:solidFill>
            <a:srgbClr val="000000"/>
          </a:solidFill>
          <a:ln>
            <a:noFill/>
          </a:ln>
        </p:spPr>
        <p:txBody>
          <a:bodyPr tIns="18288" bIns="27432" anchor="ctr" anchorCtr="0">
            <a:normAutofit/>
          </a:bodyPr>
          <a:lstStyle>
            <a:lvl1pPr marL="0" marR="0" indent="0" algn="l" defTabSz="457200" rtl="0" eaLnBrk="1" fontAlgn="auto" latinLnBrk="0" hangingPunct="1">
              <a:lnSpc>
                <a:spcPct val="100000"/>
              </a:lnSpc>
              <a:spcBef>
                <a:spcPts val="0"/>
              </a:spcBef>
              <a:spcAft>
                <a:spcPts val="0"/>
              </a:spcAft>
              <a:buClrTx/>
              <a:buSzTx/>
              <a:buFontTx/>
              <a:buNone/>
              <a:tabLst/>
              <a:defRPr lang="en-US" sz="1000" b="1" smtClean="0">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smtClean="0">
                <a:solidFill>
                  <a:srgbClr val="FFFFFF"/>
                </a:solidFill>
                <a:latin typeface="Arial"/>
              </a:rPr>
              <a:t>Business Process Outsourcing</a:t>
            </a:r>
            <a:endParaRPr lang="en-US" dirty="0" smtClean="0"/>
          </a:p>
        </p:txBody>
      </p:sp>
      <p:sp>
        <p:nvSpPr>
          <p:cNvPr id="36" name="Text Placeholder 29"/>
          <p:cNvSpPr>
            <a:spLocks noGrp="1"/>
          </p:cNvSpPr>
          <p:nvPr>
            <p:ph type="body" sz="quarter" idx="46" hasCustomPrompt="1"/>
          </p:nvPr>
        </p:nvSpPr>
        <p:spPr>
          <a:xfrm>
            <a:off x="6190614" y="2606157"/>
            <a:ext cx="1779829" cy="1320316"/>
          </a:xfrm>
          <a:solidFill>
            <a:srgbClr val="000000"/>
          </a:solidFill>
        </p:spPr>
        <p:txBody>
          <a:bodyPr tIns="54864" bIns="54864">
            <a:normAutofit/>
          </a:bodyPr>
          <a:lstStyle>
            <a:lvl1pPr marL="164592" indent="-164592">
              <a:spcAft>
                <a:spcPts val="0"/>
              </a:spcAft>
              <a:buSzPct val="80000"/>
              <a:buFont typeface="Wingdings" charset="2"/>
              <a:buChar char="u"/>
              <a:defRPr sz="950">
                <a:solidFill>
                  <a:srgbClr val="FFFFFF"/>
                </a:solidFill>
              </a:defRPr>
            </a:lvl1pPr>
          </a:lstStyle>
          <a:p>
            <a:pPr lvl="0"/>
            <a:r>
              <a:rPr lang="en-US" dirty="0" smtClean="0"/>
              <a:t>Back-office process management for Finance, HR, Facilities, Order Management</a:t>
            </a:r>
          </a:p>
          <a:p>
            <a:pPr lvl="0"/>
            <a:r>
              <a:rPr lang="en-US" dirty="0" smtClean="0"/>
              <a:t>Energy sustainability</a:t>
            </a:r>
          </a:p>
          <a:p>
            <a:pPr lvl="0"/>
            <a:r>
              <a:rPr lang="en-US" dirty="0" smtClean="0"/>
              <a:t>Rev assurance</a:t>
            </a:r>
          </a:p>
          <a:p>
            <a:pPr lvl="0"/>
            <a:r>
              <a:rPr lang="en-US" dirty="0" smtClean="0"/>
              <a:t>AP automation</a:t>
            </a:r>
          </a:p>
          <a:p>
            <a:pPr lvl="0"/>
            <a:r>
              <a:rPr lang="en-US" dirty="0" smtClean="0"/>
              <a:t>Billing automation</a:t>
            </a:r>
            <a:endParaRPr lang="en-US" dirty="0"/>
          </a:p>
        </p:txBody>
      </p:sp>
      <p:sp>
        <p:nvSpPr>
          <p:cNvPr id="37" name="Text Placeholder 53"/>
          <p:cNvSpPr>
            <a:spLocks noGrp="1"/>
          </p:cNvSpPr>
          <p:nvPr>
            <p:ph type="body" sz="quarter" idx="47" hasCustomPrompt="1"/>
          </p:nvPr>
        </p:nvSpPr>
        <p:spPr>
          <a:xfrm>
            <a:off x="695125" y="4004392"/>
            <a:ext cx="1450117" cy="386695"/>
          </a:xfrm>
          <a:solidFill>
            <a:srgbClr val="919D9D"/>
          </a:solidFill>
          <a:ln>
            <a:noFill/>
          </a:ln>
        </p:spPr>
        <p:txBody>
          <a:bodyPr tIns="91440" bIns="91440" anchor="t" anchorCtr="0">
            <a:normAutofit/>
          </a:bodyPr>
          <a:lstStyle>
            <a:lvl1pPr marL="0" indent="0">
              <a:spcBef>
                <a:spcPts val="0"/>
              </a:spcBef>
              <a:buFontTx/>
              <a:buNone/>
              <a:defRPr sz="1000" b="1" baseline="0">
                <a:solidFill>
                  <a:schemeClr val="bg1"/>
                </a:solidFill>
              </a:defRPr>
            </a:lvl1pPr>
          </a:lstStyle>
          <a:p>
            <a:pPr lvl="0"/>
            <a:r>
              <a:rPr lang="en-US" dirty="0" smtClean="0"/>
              <a:t>Infrastructure</a:t>
            </a:r>
            <a:endParaRPr lang="en-US" dirty="0"/>
          </a:p>
        </p:txBody>
      </p:sp>
      <p:sp>
        <p:nvSpPr>
          <p:cNvPr id="39" name="Text Placeholder 53"/>
          <p:cNvSpPr>
            <a:spLocks noGrp="1"/>
          </p:cNvSpPr>
          <p:nvPr>
            <p:ph type="body" sz="quarter" idx="48" hasCustomPrompt="1"/>
          </p:nvPr>
        </p:nvSpPr>
        <p:spPr>
          <a:xfrm>
            <a:off x="2199779" y="4004392"/>
            <a:ext cx="5786247" cy="386695"/>
          </a:xfrm>
          <a:solidFill>
            <a:srgbClr val="919D9D"/>
          </a:solidFill>
          <a:ln>
            <a:noFill/>
          </a:ln>
        </p:spPr>
        <p:txBody>
          <a:bodyPr tIns="109728" bIns="91440" anchor="t" anchorCtr="0">
            <a:normAutofit/>
          </a:bodyPr>
          <a:lstStyle>
            <a:lvl1pPr marL="0" indent="0">
              <a:spcBef>
                <a:spcPts val="0"/>
              </a:spcBef>
              <a:buFontTx/>
              <a:buNone/>
              <a:defRPr sz="900" b="0" baseline="0">
                <a:solidFill>
                  <a:schemeClr val="bg1"/>
                </a:solidFill>
              </a:defRPr>
            </a:lvl1pPr>
          </a:lstStyle>
          <a:p>
            <a:pPr lvl="0"/>
            <a:r>
              <a:rPr lang="en-US" dirty="0" smtClean="0"/>
              <a:t>Client on-premise, Hitachi Consulting hosted, 3rd party hosted, public/private cloud.</a:t>
            </a:r>
            <a:endParaRPr lang="en-US" dirty="0"/>
          </a:p>
        </p:txBody>
      </p:sp>
      <p:sp>
        <p:nvSpPr>
          <p:cNvPr id="40" name="Text Placeholder 53"/>
          <p:cNvSpPr>
            <a:spLocks noGrp="1"/>
          </p:cNvSpPr>
          <p:nvPr>
            <p:ph type="body" sz="quarter" idx="49" hasCustomPrompt="1"/>
          </p:nvPr>
        </p:nvSpPr>
        <p:spPr>
          <a:xfrm>
            <a:off x="695125" y="4459585"/>
            <a:ext cx="1450117" cy="386695"/>
          </a:xfrm>
          <a:solidFill>
            <a:srgbClr val="F37021"/>
          </a:solidFill>
          <a:ln>
            <a:noFill/>
          </a:ln>
        </p:spPr>
        <p:txBody>
          <a:bodyPr tIns="91440" bIns="91440" anchor="t" anchorCtr="0">
            <a:normAutofit/>
          </a:bodyPr>
          <a:lstStyle>
            <a:lvl1pPr marL="0" indent="0">
              <a:spcBef>
                <a:spcPts val="0"/>
              </a:spcBef>
              <a:buFontTx/>
              <a:buNone/>
              <a:defRPr sz="1000" b="1" baseline="0">
                <a:solidFill>
                  <a:schemeClr val="bg1"/>
                </a:solidFill>
              </a:defRPr>
            </a:lvl1pPr>
          </a:lstStyle>
          <a:p>
            <a:pPr lvl="0"/>
            <a:r>
              <a:rPr lang="en-US" dirty="0" smtClean="0"/>
              <a:t>Resourcing</a:t>
            </a:r>
            <a:endParaRPr lang="en-US" dirty="0"/>
          </a:p>
        </p:txBody>
      </p:sp>
      <p:sp>
        <p:nvSpPr>
          <p:cNvPr id="41" name="Text Placeholder 53"/>
          <p:cNvSpPr>
            <a:spLocks noGrp="1"/>
          </p:cNvSpPr>
          <p:nvPr>
            <p:ph type="body" sz="quarter" idx="50" hasCustomPrompt="1"/>
          </p:nvPr>
        </p:nvSpPr>
        <p:spPr>
          <a:xfrm>
            <a:off x="2199779" y="4459585"/>
            <a:ext cx="5786247" cy="386695"/>
          </a:xfrm>
          <a:solidFill>
            <a:srgbClr val="F37021"/>
          </a:solidFill>
          <a:ln>
            <a:noFill/>
          </a:ln>
        </p:spPr>
        <p:txBody>
          <a:bodyPr tIns="109728" bIns="73152" anchor="t" anchorCtr="0">
            <a:normAutofit/>
          </a:bodyPr>
          <a:lstStyle>
            <a:lvl1pPr marL="0" indent="0">
              <a:spcBef>
                <a:spcPts val="0"/>
              </a:spcBef>
              <a:buFontTx/>
              <a:buNone/>
              <a:defRPr sz="900" b="0" baseline="0">
                <a:solidFill>
                  <a:schemeClr val="bg1"/>
                </a:solidFill>
              </a:defRPr>
            </a:lvl1pPr>
          </a:lstStyle>
          <a:p>
            <a:pPr lvl="0"/>
            <a:r>
              <a:rPr lang="en-US" dirty="0" smtClean="0"/>
              <a:t>Dedicated/shared, on-site/off-site, on-shore/near-shore/off-shore, 3rd party service aggregation.</a:t>
            </a:r>
            <a:endParaRPr lang="en-US" dirty="0"/>
          </a:p>
        </p:txBody>
      </p:sp>
      <p:sp>
        <p:nvSpPr>
          <p:cNvPr id="27" name="Picture Placeholder 26"/>
          <p:cNvSpPr>
            <a:spLocks noGrp="1"/>
          </p:cNvSpPr>
          <p:nvPr>
            <p:ph type="pic" sz="quarter" idx="51"/>
          </p:nvPr>
        </p:nvSpPr>
        <p:spPr>
          <a:xfrm>
            <a:off x="919163" y="1481138"/>
            <a:ext cx="1135062" cy="360362"/>
          </a:xfrm>
        </p:spPr>
        <p:txBody>
          <a:bodyPr>
            <a:normAutofit/>
          </a:bodyPr>
          <a:lstStyle>
            <a:lvl1pPr>
              <a:defRPr sz="1000"/>
            </a:lvl1pPr>
          </a:lstStyle>
          <a:p>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9647" y="720464"/>
            <a:ext cx="7933975" cy="588775"/>
          </a:xfrm>
        </p:spPr>
        <p:txBody>
          <a:bodyPr/>
          <a:lstStyle>
            <a:lvl1pPr>
              <a:defRPr baseline="0"/>
            </a:lvl1pPr>
          </a:lstStyle>
          <a:p>
            <a:r>
              <a:rPr lang="en-US" dirty="0" smtClean="0"/>
              <a:t>Hitachi Company Segments and ITSC</a:t>
            </a:r>
            <a:endParaRPr lang="en-US" dirty="0"/>
          </a:p>
        </p:txBody>
      </p:sp>
      <p:sp>
        <p:nvSpPr>
          <p:cNvPr id="3" name="Date Placeholder 2"/>
          <p:cNvSpPr>
            <a:spLocks noGrp="1"/>
          </p:cNvSpPr>
          <p:nvPr>
            <p:ph type="dt" sz="half" idx="10"/>
          </p:nvPr>
        </p:nvSpPr>
        <p:spPr/>
        <p:txBody>
          <a:bodyPr/>
          <a:lstStyle/>
          <a:p>
            <a:fld id="{2418E9A7-1077-724C-A515-BCF33D122AFC}" type="datetime1">
              <a:rPr lang="en-US" smtClean="0"/>
              <a:pPr/>
              <a:t>10/28/2014</a:t>
            </a:fld>
            <a:endParaRPr lang="en-US" dirty="0"/>
          </a:p>
        </p:txBody>
      </p:sp>
      <p:sp>
        <p:nvSpPr>
          <p:cNvPr id="4" name="Slide Number Placeholder 3"/>
          <p:cNvSpPr>
            <a:spLocks noGrp="1"/>
          </p:cNvSpPr>
          <p:nvPr>
            <p:ph type="sldNum" sz="quarter" idx="11"/>
          </p:nvPr>
        </p:nvSpPr>
        <p:spPr/>
        <p:txBody>
          <a:bodyPr/>
          <a:lstStyle/>
          <a:p>
            <a:fld id="{4D82F6D6-BD64-564F-BDB4-3E98167DF08D}" type="slidenum">
              <a:rPr lang="en-US" smtClean="0"/>
              <a:pPr/>
              <a:t>‹#›</a:t>
            </a:fld>
            <a:endParaRPr lang="en-US" dirty="0"/>
          </a:p>
        </p:txBody>
      </p:sp>
      <p:sp>
        <p:nvSpPr>
          <p:cNvPr id="6" name="Text Placeholder 12"/>
          <p:cNvSpPr>
            <a:spLocks noGrp="1"/>
          </p:cNvSpPr>
          <p:nvPr>
            <p:ph type="body" sz="quarter" idx="12" hasCustomPrompt="1"/>
          </p:nvPr>
        </p:nvSpPr>
        <p:spPr>
          <a:xfrm>
            <a:off x="682479" y="1184420"/>
            <a:ext cx="6913985" cy="560921"/>
          </a:xfrm>
        </p:spPr>
        <p:txBody>
          <a:bodyPr lIns="0" tIns="0" rIns="0" bIns="0">
            <a:normAutofit/>
          </a:bodyPr>
          <a:lstStyle>
            <a:lvl1pPr marL="0" indent="0">
              <a:spcBef>
                <a:spcPts val="0"/>
              </a:spcBef>
              <a:buFontTx/>
              <a:buNone/>
              <a:defRPr sz="1600" baseline="0"/>
            </a:lvl1pPr>
          </a:lstStyle>
          <a:p>
            <a:pPr lvl="0"/>
            <a:r>
              <a:rPr lang="en-US" dirty="0" smtClean="0"/>
              <a:t>Our Mission: Contribute to society through the development of superior, original technology and products</a:t>
            </a:r>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9647" y="712672"/>
            <a:ext cx="7933975" cy="588775"/>
          </a:xfrm>
        </p:spPr>
        <p:txBody>
          <a:bodyPr/>
          <a:lstStyle>
            <a:lvl1pPr>
              <a:defRPr baseline="0"/>
            </a:lvl1pPr>
          </a:lstStyle>
          <a:p>
            <a:r>
              <a:rPr lang="en-US" dirty="0" smtClean="0"/>
              <a:t>Conceptual Global Governance Model</a:t>
            </a:r>
            <a:endParaRPr lang="en-US" dirty="0"/>
          </a:p>
        </p:txBody>
      </p:sp>
      <p:sp>
        <p:nvSpPr>
          <p:cNvPr id="3" name="Date Placeholder 2"/>
          <p:cNvSpPr>
            <a:spLocks noGrp="1"/>
          </p:cNvSpPr>
          <p:nvPr>
            <p:ph type="dt" sz="half" idx="10"/>
          </p:nvPr>
        </p:nvSpPr>
        <p:spPr/>
        <p:txBody>
          <a:bodyPr/>
          <a:lstStyle/>
          <a:p>
            <a:fld id="{2418E9A7-1077-724C-A515-BCF33D122AFC}" type="datetime1">
              <a:rPr lang="en-US" smtClean="0"/>
              <a:pPr/>
              <a:t>10/28/2014</a:t>
            </a:fld>
            <a:endParaRPr lang="en-US" dirty="0"/>
          </a:p>
        </p:txBody>
      </p:sp>
      <p:sp>
        <p:nvSpPr>
          <p:cNvPr id="4" name="Slide Number Placeholder 3"/>
          <p:cNvSpPr>
            <a:spLocks noGrp="1"/>
          </p:cNvSpPr>
          <p:nvPr>
            <p:ph type="sldNum" sz="quarter" idx="11"/>
          </p:nvPr>
        </p:nvSpPr>
        <p:spPr/>
        <p:txBody>
          <a:bodyPr/>
          <a:lstStyle/>
          <a:p>
            <a:fld id="{4D82F6D6-BD64-564F-BDB4-3E98167DF08D}" type="slidenum">
              <a:rPr lang="en-US" smtClean="0"/>
              <a:pPr/>
              <a:t>‹#›</a:t>
            </a:fld>
            <a:endParaRPr lang="en-US" dirty="0"/>
          </a:p>
        </p:txBody>
      </p:sp>
      <p:sp>
        <p:nvSpPr>
          <p:cNvPr id="6" name="Text Placeholder 53"/>
          <p:cNvSpPr>
            <a:spLocks noGrp="1"/>
          </p:cNvSpPr>
          <p:nvPr>
            <p:ph type="body" sz="quarter" idx="47" hasCustomPrompt="1"/>
          </p:nvPr>
        </p:nvSpPr>
        <p:spPr>
          <a:xfrm>
            <a:off x="695125" y="1496009"/>
            <a:ext cx="1833606" cy="241538"/>
          </a:xfrm>
          <a:solidFill>
            <a:srgbClr val="919D9D"/>
          </a:solidFill>
          <a:ln>
            <a:noFill/>
          </a:ln>
        </p:spPr>
        <p:txBody>
          <a:bodyPr tIns="36576" bIns="27432" anchor="t" anchorCtr="0">
            <a:normAutofit/>
          </a:bodyPr>
          <a:lstStyle>
            <a:lvl1pPr marL="0" indent="0">
              <a:spcBef>
                <a:spcPts val="0"/>
              </a:spcBef>
              <a:buFontTx/>
              <a:buNone/>
              <a:defRPr sz="900" b="1" baseline="0">
                <a:solidFill>
                  <a:schemeClr val="bg1"/>
                </a:solidFill>
              </a:defRPr>
            </a:lvl1pPr>
          </a:lstStyle>
          <a:p>
            <a:pPr lvl="0"/>
            <a:r>
              <a:rPr lang="en-US" dirty="0" smtClean="0"/>
              <a:t>CFIT Redmond / Near Shore</a:t>
            </a:r>
            <a:endParaRPr lang="en-US" dirty="0"/>
          </a:p>
        </p:txBody>
      </p:sp>
      <p:sp>
        <p:nvSpPr>
          <p:cNvPr id="11" name="Text Placeholder 53"/>
          <p:cNvSpPr>
            <a:spLocks noGrp="1"/>
          </p:cNvSpPr>
          <p:nvPr>
            <p:ph type="body" sz="quarter" idx="48" hasCustomPrompt="1"/>
          </p:nvPr>
        </p:nvSpPr>
        <p:spPr>
          <a:xfrm>
            <a:off x="2681893" y="1496009"/>
            <a:ext cx="3618090" cy="241538"/>
          </a:xfrm>
          <a:solidFill>
            <a:srgbClr val="919D9D"/>
          </a:solidFill>
          <a:ln>
            <a:noFill/>
          </a:ln>
        </p:spPr>
        <p:txBody>
          <a:bodyPr tIns="36576" bIns="27432" anchor="t" anchorCtr="0">
            <a:normAutofit/>
          </a:bodyPr>
          <a:lstStyle>
            <a:lvl1pPr marL="0" indent="0">
              <a:spcBef>
                <a:spcPts val="0"/>
              </a:spcBef>
              <a:buFontTx/>
              <a:buNone/>
              <a:defRPr sz="900" b="1" baseline="0">
                <a:solidFill>
                  <a:schemeClr val="bg1"/>
                </a:solidFill>
              </a:defRPr>
            </a:lvl1pPr>
          </a:lstStyle>
          <a:p>
            <a:pPr lvl="0"/>
            <a:r>
              <a:rPr lang="en-US" dirty="0" smtClean="0"/>
              <a:t>Hitachi Consulting</a:t>
            </a:r>
            <a:endParaRPr lang="en-US" dirty="0"/>
          </a:p>
        </p:txBody>
      </p:sp>
      <p:sp>
        <p:nvSpPr>
          <p:cNvPr id="12" name="Text Placeholder 53"/>
          <p:cNvSpPr>
            <a:spLocks noGrp="1"/>
          </p:cNvSpPr>
          <p:nvPr>
            <p:ph type="body" sz="quarter" idx="49" hasCustomPrompt="1"/>
          </p:nvPr>
        </p:nvSpPr>
        <p:spPr>
          <a:xfrm>
            <a:off x="6459708" y="1496009"/>
            <a:ext cx="1841427" cy="241538"/>
          </a:xfrm>
          <a:solidFill>
            <a:srgbClr val="919D9D"/>
          </a:solidFill>
          <a:ln>
            <a:noFill/>
          </a:ln>
        </p:spPr>
        <p:txBody>
          <a:bodyPr tIns="36576" bIns="27432" anchor="t" anchorCtr="0">
            <a:normAutofit/>
          </a:bodyPr>
          <a:lstStyle>
            <a:lvl1pPr marL="0" indent="0">
              <a:spcBef>
                <a:spcPts val="0"/>
              </a:spcBef>
              <a:buFontTx/>
              <a:buNone/>
              <a:defRPr sz="900" b="1" baseline="0">
                <a:solidFill>
                  <a:schemeClr val="bg1"/>
                </a:solidFill>
              </a:defRPr>
            </a:lvl1pPr>
          </a:lstStyle>
          <a:p>
            <a:pPr lvl="0"/>
            <a:r>
              <a:rPr lang="en-US" dirty="0" smtClean="0"/>
              <a:t>CFIT Offshore</a:t>
            </a:r>
            <a:endParaRPr lang="en-US" dirty="0"/>
          </a:p>
        </p:txBody>
      </p:sp>
      <p:cxnSp>
        <p:nvCxnSpPr>
          <p:cNvPr id="13" name="Straight Connector 12"/>
          <p:cNvCxnSpPr/>
          <p:nvPr userDrawn="1"/>
        </p:nvCxnSpPr>
        <p:spPr>
          <a:xfrm rot="5400000">
            <a:off x="1123242" y="3342958"/>
            <a:ext cx="2975479"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rot="5400000">
            <a:off x="4893265" y="3342162"/>
            <a:ext cx="2975479"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Arial"/>
              </a:defRPr>
            </a:lvl1pPr>
          </a:lstStyle>
          <a:p>
            <a:fld id="{1132A366-D10D-A144-AEC8-FA0EC58029B9}" type="datetime1">
              <a:rPr lang="en-US" smtClean="0"/>
              <a:pPr/>
              <a:t>10/28/2014</a:t>
            </a:fld>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lvl1pPr>
              <a:defRPr>
                <a:latin typeface="Arial"/>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a:defRPr>
            </a:lvl1pPr>
          </a:lstStyle>
          <a:p>
            <a:fld id="{4D82F6D6-BD64-564F-BDB4-3E98167DF08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Hitachi Consulting</a:t>
            </a:r>
            <a:endParaRPr lang="en-US" dirty="0"/>
          </a:p>
        </p:txBody>
      </p:sp>
      <p:sp>
        <p:nvSpPr>
          <p:cNvPr id="3" name="Date Placeholder 2"/>
          <p:cNvSpPr>
            <a:spLocks noGrp="1"/>
          </p:cNvSpPr>
          <p:nvPr>
            <p:ph type="dt" sz="half" idx="10"/>
          </p:nvPr>
        </p:nvSpPr>
        <p:spPr/>
        <p:txBody>
          <a:bodyPr/>
          <a:lstStyle/>
          <a:p>
            <a:fld id="{2418E9A7-1077-724C-A515-BCF33D122AFC}" type="datetime1">
              <a:rPr lang="en-US" smtClean="0"/>
              <a:pPr/>
              <a:t>10/28/2014</a:t>
            </a:fld>
            <a:endParaRPr lang="en-US" dirty="0"/>
          </a:p>
        </p:txBody>
      </p:sp>
      <p:sp>
        <p:nvSpPr>
          <p:cNvPr id="4" name="Slide Number Placeholder 3"/>
          <p:cNvSpPr>
            <a:spLocks noGrp="1"/>
          </p:cNvSpPr>
          <p:nvPr>
            <p:ph type="sldNum" sz="quarter" idx="11"/>
          </p:nvPr>
        </p:nvSpPr>
        <p:spPr/>
        <p:txBody>
          <a:bodyPr/>
          <a:lstStyle/>
          <a:p>
            <a:fld id="{4D82F6D6-BD64-564F-BDB4-3E98167DF08D}" type="slidenum">
              <a:rPr lang="en-US" smtClean="0"/>
              <a:pPr/>
              <a:t>‹#›</a:t>
            </a:fld>
            <a:endParaRPr lang="en-US" dirty="0"/>
          </a:p>
        </p:txBody>
      </p:sp>
      <p:sp>
        <p:nvSpPr>
          <p:cNvPr id="6" name="Text Placeholder 12"/>
          <p:cNvSpPr>
            <a:spLocks noGrp="1"/>
          </p:cNvSpPr>
          <p:nvPr>
            <p:ph type="body" sz="quarter" idx="12" hasCustomPrompt="1"/>
          </p:nvPr>
        </p:nvSpPr>
        <p:spPr>
          <a:xfrm>
            <a:off x="682479" y="1137669"/>
            <a:ext cx="7848934" cy="311588"/>
          </a:xfrm>
        </p:spPr>
        <p:txBody>
          <a:bodyPr lIns="0" tIns="0" rIns="0" bIns="0">
            <a:normAutofit/>
          </a:bodyPr>
          <a:lstStyle>
            <a:lvl1pPr marL="0" indent="0">
              <a:spcBef>
                <a:spcPts val="0"/>
              </a:spcBef>
              <a:buFontTx/>
              <a:buNone/>
              <a:defRPr sz="1600"/>
            </a:lvl1pPr>
          </a:lstStyle>
          <a:p>
            <a:pPr lvl="0"/>
            <a:r>
              <a:rPr lang="en-US" dirty="0" err="1" smtClean="0"/>
              <a:t>Icit</a:t>
            </a:r>
            <a:r>
              <a:rPr lang="en-US" dirty="0" smtClean="0"/>
              <a:t>, </a:t>
            </a:r>
            <a:r>
              <a:rPr lang="en-US" dirty="0" err="1" smtClean="0"/>
              <a:t>ipienis</a:t>
            </a:r>
            <a:r>
              <a:rPr lang="en-US" dirty="0" smtClean="0"/>
              <a:t> et </a:t>
            </a:r>
            <a:r>
              <a:rPr lang="en-US" dirty="0" err="1" smtClean="0"/>
              <a:t>hil</a:t>
            </a:r>
            <a:r>
              <a:rPr lang="en-US" dirty="0" smtClean="0"/>
              <a:t> et et </a:t>
            </a:r>
            <a:r>
              <a:rPr lang="en-US" dirty="0" err="1" smtClean="0"/>
              <a:t>accatempost</a:t>
            </a:r>
            <a:r>
              <a:rPr lang="en-US" dirty="0" smtClean="0"/>
              <a:t> qui </a:t>
            </a:r>
            <a:r>
              <a:rPr lang="en-US" dirty="0" err="1" smtClean="0"/>
              <a:t>oluptatem</a:t>
            </a:r>
            <a:r>
              <a:rPr lang="en-US" dirty="0" smtClean="0"/>
              <a:t> alit </a:t>
            </a:r>
            <a:r>
              <a:rPr lang="en-US" dirty="0" err="1" smtClean="0"/>
              <a:t>hil</a:t>
            </a:r>
            <a:r>
              <a:rPr lang="en-US" dirty="0" smtClean="0"/>
              <a:t> </a:t>
            </a:r>
            <a:r>
              <a:rPr lang="en-US" dirty="0" err="1" smtClean="0"/>
              <a:t>exerspit</a:t>
            </a:r>
            <a:r>
              <a:rPr lang="en-US" dirty="0" smtClean="0"/>
              <a:t> </a:t>
            </a:r>
            <a:r>
              <a:rPr lang="en-US" dirty="0" err="1" smtClean="0"/>
              <a:t>resciendi</a:t>
            </a:r>
            <a:r>
              <a:rPr lang="en-US" dirty="0" smtClean="0"/>
              <a:t> </a:t>
            </a:r>
            <a:r>
              <a:rPr lang="en-US" dirty="0" err="1" smtClean="0"/>
              <a:t>ut</a:t>
            </a:r>
            <a:r>
              <a:rPr lang="en-US" dirty="0" smtClean="0"/>
              <a:t>.</a:t>
            </a:r>
            <a:endParaRPr lang="en-US" dirty="0"/>
          </a:p>
        </p:txBody>
      </p:sp>
      <p:sp>
        <p:nvSpPr>
          <p:cNvPr id="8" name="Text Placeholder 7"/>
          <p:cNvSpPr>
            <a:spLocks noGrp="1"/>
          </p:cNvSpPr>
          <p:nvPr>
            <p:ph type="body" sz="quarter" idx="13" hasCustomPrompt="1"/>
          </p:nvPr>
        </p:nvSpPr>
        <p:spPr>
          <a:xfrm>
            <a:off x="225425" y="1604963"/>
            <a:ext cx="1682750" cy="1387475"/>
          </a:xfrm>
          <a:solidFill>
            <a:srgbClr val="DA291C"/>
          </a:solidFill>
        </p:spPr>
        <p:txBody>
          <a:bodyPr lIns="91440" tIns="54864" rIns="0" bIns="0" anchor="t" anchorCtr="0">
            <a:normAutofit/>
          </a:bodyPr>
          <a:lstStyle>
            <a:lvl1pPr marL="0" indent="0">
              <a:spcBef>
                <a:spcPts val="0"/>
              </a:spcBef>
              <a:spcAft>
                <a:spcPts val="0"/>
              </a:spcAft>
              <a:buFontTx/>
              <a:buNone/>
              <a:defRPr sz="1400" baseline="0">
                <a:solidFill>
                  <a:schemeClr val="bg1"/>
                </a:solidFill>
              </a:defRPr>
            </a:lvl1pPr>
          </a:lstStyle>
          <a:p>
            <a:pPr lvl="0"/>
            <a:r>
              <a:rPr lang="en-US" dirty="0" smtClean="0"/>
              <a:t>About Hitachi Consulting Pg. 3</a:t>
            </a:r>
          </a:p>
        </p:txBody>
      </p:sp>
      <p:sp>
        <p:nvSpPr>
          <p:cNvPr id="10" name="Text Placeholder 7"/>
          <p:cNvSpPr>
            <a:spLocks noGrp="1"/>
          </p:cNvSpPr>
          <p:nvPr>
            <p:ph type="body" sz="quarter" idx="14" hasCustomPrompt="1"/>
          </p:nvPr>
        </p:nvSpPr>
        <p:spPr>
          <a:xfrm>
            <a:off x="1982665" y="1604963"/>
            <a:ext cx="1682750" cy="1387475"/>
          </a:xfrm>
          <a:solidFill>
            <a:srgbClr val="F37021"/>
          </a:solidFill>
        </p:spPr>
        <p:txBody>
          <a:bodyPr lIns="91440" tIns="54864" rIns="0" bIns="0" anchor="t" anchorCtr="0">
            <a:normAutofit/>
          </a:bodyPr>
          <a:lstStyle>
            <a:lvl1pPr marL="0" indent="0">
              <a:spcBef>
                <a:spcPts val="0"/>
              </a:spcBef>
              <a:spcAft>
                <a:spcPts val="0"/>
              </a:spcAft>
              <a:buFontTx/>
              <a:buNone/>
              <a:defRPr sz="1400" baseline="0">
                <a:solidFill>
                  <a:schemeClr val="bg1"/>
                </a:solidFill>
              </a:defRPr>
            </a:lvl1pPr>
          </a:lstStyle>
          <a:p>
            <a:pPr lvl="0"/>
            <a:r>
              <a:rPr lang="en-US" dirty="0" smtClean="0"/>
              <a:t>Approach Pg. 6</a:t>
            </a:r>
          </a:p>
        </p:txBody>
      </p:sp>
      <p:sp>
        <p:nvSpPr>
          <p:cNvPr id="11" name="Text Placeholder 7"/>
          <p:cNvSpPr>
            <a:spLocks noGrp="1"/>
          </p:cNvSpPr>
          <p:nvPr>
            <p:ph type="body" sz="quarter" idx="15" hasCustomPrompt="1"/>
          </p:nvPr>
        </p:nvSpPr>
        <p:spPr>
          <a:xfrm>
            <a:off x="3735534" y="1604963"/>
            <a:ext cx="1682750" cy="1387475"/>
          </a:xfrm>
          <a:solidFill>
            <a:srgbClr val="919D9D"/>
          </a:solidFill>
        </p:spPr>
        <p:txBody>
          <a:bodyPr lIns="91440" tIns="54864" rIns="0" bIns="0" anchor="t" anchorCtr="0">
            <a:normAutofit/>
          </a:bodyPr>
          <a:lstStyle>
            <a:lvl1pPr marL="0" indent="0">
              <a:spcBef>
                <a:spcPts val="0"/>
              </a:spcBef>
              <a:spcAft>
                <a:spcPts val="0"/>
              </a:spcAft>
              <a:buFontTx/>
              <a:buNone/>
              <a:defRPr sz="1400" baseline="0">
                <a:solidFill>
                  <a:schemeClr val="bg1"/>
                </a:solidFill>
              </a:defRPr>
            </a:lvl1pPr>
          </a:lstStyle>
          <a:p>
            <a:pPr lvl="0"/>
            <a:r>
              <a:rPr lang="en-US" dirty="0" smtClean="0"/>
              <a:t>What you can expect from Hitachi Consulting Pg. 6</a:t>
            </a:r>
          </a:p>
        </p:txBody>
      </p:sp>
      <p:sp>
        <p:nvSpPr>
          <p:cNvPr id="13" name="Text Placeholder 7"/>
          <p:cNvSpPr>
            <a:spLocks noGrp="1"/>
          </p:cNvSpPr>
          <p:nvPr>
            <p:ph type="body" sz="quarter" idx="16" hasCustomPrompt="1"/>
          </p:nvPr>
        </p:nvSpPr>
        <p:spPr>
          <a:xfrm>
            <a:off x="5488403" y="1604963"/>
            <a:ext cx="1682750" cy="1387475"/>
          </a:xfrm>
          <a:solidFill>
            <a:srgbClr val="DA291C"/>
          </a:solidFill>
        </p:spPr>
        <p:txBody>
          <a:bodyPr lIns="91440" tIns="54864" rIns="0" bIns="0" anchor="t" anchorCtr="0">
            <a:normAutofit/>
          </a:bodyPr>
          <a:lstStyle>
            <a:lvl1pPr marL="0" indent="0">
              <a:spcBef>
                <a:spcPts val="0"/>
              </a:spcBef>
              <a:spcAft>
                <a:spcPts val="0"/>
              </a:spcAft>
              <a:buFontTx/>
              <a:buNone/>
              <a:defRPr sz="1400" baseline="0">
                <a:solidFill>
                  <a:schemeClr val="bg1"/>
                </a:solidFill>
              </a:defRPr>
            </a:lvl1pPr>
          </a:lstStyle>
          <a:p>
            <a:pPr lvl="0"/>
            <a:r>
              <a:rPr lang="en-US" dirty="0" smtClean="0"/>
              <a:t>Data Request Pg. 11</a:t>
            </a:r>
          </a:p>
        </p:txBody>
      </p:sp>
      <p:sp>
        <p:nvSpPr>
          <p:cNvPr id="15" name="Text Placeholder 7"/>
          <p:cNvSpPr>
            <a:spLocks noGrp="1"/>
          </p:cNvSpPr>
          <p:nvPr>
            <p:ph type="body" sz="quarter" idx="17" hasCustomPrompt="1"/>
          </p:nvPr>
        </p:nvSpPr>
        <p:spPr>
          <a:xfrm>
            <a:off x="7241272" y="1604963"/>
            <a:ext cx="1682750" cy="1387475"/>
          </a:xfrm>
          <a:solidFill>
            <a:srgbClr val="000000"/>
          </a:solidFill>
        </p:spPr>
        <p:txBody>
          <a:bodyPr lIns="91440" tIns="54864" rIns="0" bIns="0" anchor="t" anchorCtr="0">
            <a:normAutofit/>
          </a:bodyPr>
          <a:lstStyle>
            <a:lvl1pPr marL="0" indent="0">
              <a:spcBef>
                <a:spcPts val="0"/>
              </a:spcBef>
              <a:spcAft>
                <a:spcPts val="0"/>
              </a:spcAft>
              <a:buFontTx/>
              <a:buNone/>
              <a:defRPr sz="1400" baseline="0">
                <a:solidFill>
                  <a:schemeClr val="bg1"/>
                </a:solidFill>
              </a:defRPr>
            </a:lvl1pPr>
          </a:lstStyle>
          <a:p>
            <a:pPr lvl="0"/>
            <a:r>
              <a:rPr lang="en-US" dirty="0" smtClean="0"/>
              <a:t>Credentials Pg. 16</a:t>
            </a:r>
          </a:p>
        </p:txBody>
      </p:sp>
      <p:sp>
        <p:nvSpPr>
          <p:cNvPr id="16" name="Text Placeholder 7"/>
          <p:cNvSpPr>
            <a:spLocks noGrp="1"/>
          </p:cNvSpPr>
          <p:nvPr>
            <p:ph type="body" sz="quarter" idx="18"/>
          </p:nvPr>
        </p:nvSpPr>
        <p:spPr>
          <a:xfrm>
            <a:off x="225425" y="3070358"/>
            <a:ext cx="1682750" cy="1387475"/>
          </a:xfrm>
          <a:solidFill>
            <a:srgbClr val="919D9D"/>
          </a:solidFill>
        </p:spPr>
        <p:txBody>
          <a:bodyPr lIns="91440" tIns="54864" rIns="0" bIns="0" anchor="t" anchorCtr="0">
            <a:normAutofit/>
          </a:bodyPr>
          <a:lstStyle>
            <a:lvl1pPr marL="0" indent="0">
              <a:spcBef>
                <a:spcPts val="0"/>
              </a:spcBef>
              <a:spcAft>
                <a:spcPts val="0"/>
              </a:spcAft>
              <a:buFontTx/>
              <a:buNone/>
              <a:defRPr sz="1400" baseline="0">
                <a:solidFill>
                  <a:schemeClr val="bg1"/>
                </a:solidFill>
              </a:defRPr>
            </a:lvl1pPr>
          </a:lstStyle>
          <a:p>
            <a:pPr lvl="0"/>
            <a:endParaRPr lang="en-US" dirty="0" smtClean="0"/>
          </a:p>
        </p:txBody>
      </p:sp>
      <p:sp>
        <p:nvSpPr>
          <p:cNvPr id="17" name="Text Placeholder 7"/>
          <p:cNvSpPr>
            <a:spLocks noGrp="1"/>
          </p:cNvSpPr>
          <p:nvPr>
            <p:ph type="body" sz="quarter" idx="19"/>
          </p:nvPr>
        </p:nvSpPr>
        <p:spPr>
          <a:xfrm>
            <a:off x="5488403" y="3070358"/>
            <a:ext cx="1682750" cy="1387475"/>
          </a:xfrm>
          <a:solidFill>
            <a:srgbClr val="F37021"/>
          </a:solidFill>
        </p:spPr>
        <p:txBody>
          <a:bodyPr lIns="91440" tIns="54864" rIns="0" bIns="0" anchor="t" anchorCtr="0">
            <a:normAutofit/>
          </a:bodyPr>
          <a:lstStyle>
            <a:lvl1pPr marL="0" indent="0">
              <a:spcBef>
                <a:spcPts val="0"/>
              </a:spcBef>
              <a:spcAft>
                <a:spcPts val="0"/>
              </a:spcAft>
              <a:buFontTx/>
              <a:buNone/>
              <a:defRPr sz="1400" baseline="0">
                <a:solidFill>
                  <a:schemeClr val="bg1"/>
                </a:solidFill>
              </a:defRPr>
            </a:lvl1pPr>
          </a:lstStyle>
          <a:p>
            <a:pPr lvl="0"/>
            <a:endParaRPr lang="en-US" dirty="0" smtClean="0"/>
          </a:p>
        </p:txBody>
      </p:sp>
      <p:sp>
        <p:nvSpPr>
          <p:cNvPr id="18" name="Text Placeholder 7"/>
          <p:cNvSpPr>
            <a:spLocks noGrp="1"/>
          </p:cNvSpPr>
          <p:nvPr>
            <p:ph type="body" sz="quarter" idx="20"/>
          </p:nvPr>
        </p:nvSpPr>
        <p:spPr>
          <a:xfrm>
            <a:off x="1982665" y="3070358"/>
            <a:ext cx="1682750" cy="1387475"/>
          </a:xfrm>
          <a:solidFill>
            <a:srgbClr val="000000"/>
          </a:solidFill>
        </p:spPr>
        <p:txBody>
          <a:bodyPr lIns="91440" tIns="54864" rIns="0" bIns="0" anchor="t" anchorCtr="0">
            <a:normAutofit/>
          </a:bodyPr>
          <a:lstStyle>
            <a:lvl1pPr marL="0" indent="0">
              <a:spcBef>
                <a:spcPts val="0"/>
              </a:spcBef>
              <a:spcAft>
                <a:spcPts val="0"/>
              </a:spcAft>
              <a:buFontTx/>
              <a:buNone/>
              <a:defRPr sz="1400" baseline="0">
                <a:solidFill>
                  <a:schemeClr val="bg1"/>
                </a:solidFill>
              </a:defRPr>
            </a:lvl1pPr>
          </a:lstStyle>
          <a:p>
            <a:pPr lvl="0"/>
            <a:endParaRPr lang="en-US" dirty="0" smtClean="0"/>
          </a:p>
        </p:txBody>
      </p:sp>
      <p:sp>
        <p:nvSpPr>
          <p:cNvPr id="19" name="Text Placeholder 7"/>
          <p:cNvSpPr>
            <a:spLocks noGrp="1"/>
          </p:cNvSpPr>
          <p:nvPr>
            <p:ph type="body" sz="quarter" idx="21"/>
          </p:nvPr>
        </p:nvSpPr>
        <p:spPr>
          <a:xfrm>
            <a:off x="3735534" y="3070358"/>
            <a:ext cx="1682750" cy="1387475"/>
          </a:xfrm>
          <a:solidFill>
            <a:srgbClr val="DA291C"/>
          </a:solidFill>
        </p:spPr>
        <p:txBody>
          <a:bodyPr lIns="91440" tIns="54864" rIns="0" bIns="0" anchor="t" anchorCtr="0">
            <a:normAutofit/>
          </a:bodyPr>
          <a:lstStyle>
            <a:lvl1pPr marL="0" indent="0">
              <a:spcBef>
                <a:spcPts val="0"/>
              </a:spcBef>
              <a:spcAft>
                <a:spcPts val="0"/>
              </a:spcAft>
              <a:buFontTx/>
              <a:buNone/>
              <a:defRPr sz="1400" baseline="0">
                <a:solidFill>
                  <a:schemeClr val="bg1"/>
                </a:solidFill>
              </a:defRPr>
            </a:lvl1pPr>
          </a:lstStyle>
          <a:p>
            <a:pPr lvl="0"/>
            <a:endParaRPr lang="en-US" dirty="0" smtClean="0"/>
          </a:p>
        </p:txBody>
      </p:sp>
      <p:sp>
        <p:nvSpPr>
          <p:cNvPr id="20" name="Text Placeholder 7"/>
          <p:cNvSpPr>
            <a:spLocks noGrp="1"/>
          </p:cNvSpPr>
          <p:nvPr>
            <p:ph type="body" sz="quarter" idx="22"/>
          </p:nvPr>
        </p:nvSpPr>
        <p:spPr>
          <a:xfrm>
            <a:off x="7241272" y="3070358"/>
            <a:ext cx="1682750" cy="1387475"/>
          </a:xfrm>
          <a:solidFill>
            <a:srgbClr val="919D9D"/>
          </a:solidFill>
        </p:spPr>
        <p:txBody>
          <a:bodyPr lIns="91440" tIns="54864" rIns="0" bIns="0" anchor="t" anchorCtr="0">
            <a:normAutofit/>
          </a:bodyPr>
          <a:lstStyle>
            <a:lvl1pPr marL="0" indent="0">
              <a:spcBef>
                <a:spcPts val="0"/>
              </a:spcBef>
              <a:spcAft>
                <a:spcPts val="0"/>
              </a:spcAft>
              <a:buFontTx/>
              <a:buNone/>
              <a:defRPr sz="1400" baseline="0">
                <a:solidFill>
                  <a:schemeClr val="bg1"/>
                </a:solidFill>
              </a:defRPr>
            </a:lvl1pPr>
          </a:lstStyle>
          <a:p>
            <a:pPr lvl="0"/>
            <a:endParaRPr lang="en-US" dirty="0" smtClean="0"/>
          </a:p>
        </p:txBody>
      </p:sp>
      <p:sp>
        <p:nvSpPr>
          <p:cNvPr id="21" name="Text Placeholder 7"/>
          <p:cNvSpPr>
            <a:spLocks noGrp="1"/>
          </p:cNvSpPr>
          <p:nvPr>
            <p:ph type="body" sz="quarter" idx="23" hasCustomPrompt="1"/>
          </p:nvPr>
        </p:nvSpPr>
        <p:spPr>
          <a:xfrm>
            <a:off x="227136" y="4526756"/>
            <a:ext cx="8826290" cy="452146"/>
          </a:xfrm>
        </p:spPr>
        <p:txBody>
          <a:bodyPr lIns="0" tIns="0" rIns="0" bIns="0" anchor="t" anchorCtr="0">
            <a:normAutofit/>
          </a:bodyPr>
          <a:lstStyle>
            <a:lvl1pPr marL="0" indent="0">
              <a:spcBef>
                <a:spcPts val="0"/>
              </a:spcBef>
              <a:spcAft>
                <a:spcPts val="300"/>
              </a:spcAft>
              <a:buFontTx/>
              <a:buNone/>
              <a:defRPr sz="510"/>
            </a:lvl1pPr>
          </a:lstStyle>
          <a:p>
            <a:pPr lvl="0"/>
            <a:r>
              <a:rPr lang="en-US" dirty="0" smtClean="0"/>
              <a:t>Statement Of Confidentiality And Usage Restrictions</a:t>
            </a:r>
          </a:p>
          <a:p>
            <a:pPr lvl="0"/>
            <a:r>
              <a:rPr lang="en-US" dirty="0" smtClean="0"/>
              <a:t>The content of this presentation and/or documentation contains the proprietary and confidential information of Hitachi Consulting Holdings Limited and/or of its relevant </a:t>
            </a:r>
            <a:r>
              <a:rPr lang="en-US" dirty="0" err="1" smtClean="0"/>
              <a:t>parent(s</a:t>
            </a:r>
            <a:r>
              <a:rPr lang="en-US" dirty="0" smtClean="0"/>
              <a:t>), subsidiary and/or subsidiaries (as applicable "Hitachi") and, as applicable, the proprietary and confidential information of third parties used by Hitachi under an appropriate license there from. In consideration of Hitachi making this information available to you, you agree to protect the confidentiality of the same as might reasonably be expected by Hitachi. Without limitation, the information contained herein is the copyright of Hitachi and may not be re-produced in whole or in part without the express prior permission of Hitachi. Copyright © Hitachi Consulting</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defRPr>
            </a:lvl1pPr>
          </a:lstStyle>
          <a:p>
            <a:fld id="{E647E89F-873D-244E-AE7B-0B5FF71DCE32}" type="datetime1">
              <a:rPr lang="en-US" smtClean="0"/>
              <a:pPr/>
              <a:t>10/28/2014</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lvl1pPr>
              <a:defRPr>
                <a:latin typeface="Arial"/>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a:defRPr>
            </a:lvl1pPr>
          </a:lstStyle>
          <a:p>
            <a:fld id="{4D82F6D6-BD64-564F-BDB4-3E98167DF08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Hitachi Consulting</a:t>
            </a:r>
            <a:endParaRPr lang="en-US" dirty="0"/>
          </a:p>
        </p:txBody>
      </p:sp>
      <p:sp>
        <p:nvSpPr>
          <p:cNvPr id="3" name="Date Placeholder 2"/>
          <p:cNvSpPr>
            <a:spLocks noGrp="1"/>
          </p:cNvSpPr>
          <p:nvPr>
            <p:ph type="dt" sz="half" idx="10"/>
          </p:nvPr>
        </p:nvSpPr>
        <p:spPr/>
        <p:txBody>
          <a:bodyPr/>
          <a:lstStyle/>
          <a:p>
            <a:fld id="{2418E9A7-1077-724C-A515-BCF33D122AFC}" type="datetime1">
              <a:rPr lang="en-US" smtClean="0"/>
              <a:pPr/>
              <a:t>10/28/2014</a:t>
            </a:fld>
            <a:endParaRPr lang="en-US" dirty="0"/>
          </a:p>
        </p:txBody>
      </p:sp>
      <p:sp>
        <p:nvSpPr>
          <p:cNvPr id="4" name="Slide Number Placeholder 3"/>
          <p:cNvSpPr>
            <a:spLocks noGrp="1"/>
          </p:cNvSpPr>
          <p:nvPr>
            <p:ph type="sldNum" sz="quarter" idx="11"/>
          </p:nvPr>
        </p:nvSpPr>
        <p:spPr/>
        <p:txBody>
          <a:bodyPr/>
          <a:lstStyle/>
          <a:p>
            <a:fld id="{4D82F6D6-BD64-564F-BDB4-3E98167DF08D}" type="slidenum">
              <a:rPr lang="en-US" smtClean="0"/>
              <a:pPr/>
              <a:t>‹#›</a:t>
            </a:fld>
            <a:endParaRPr lang="en-US" dirty="0"/>
          </a:p>
        </p:txBody>
      </p:sp>
      <p:sp>
        <p:nvSpPr>
          <p:cNvPr id="6" name="Text Placeholder 12"/>
          <p:cNvSpPr>
            <a:spLocks noGrp="1"/>
          </p:cNvSpPr>
          <p:nvPr>
            <p:ph type="body" sz="quarter" idx="12" hasCustomPrompt="1"/>
          </p:nvPr>
        </p:nvSpPr>
        <p:spPr>
          <a:xfrm>
            <a:off x="682479" y="1137669"/>
            <a:ext cx="7848934" cy="311588"/>
          </a:xfrm>
        </p:spPr>
        <p:txBody>
          <a:bodyPr lIns="0" tIns="0" rIns="0" bIns="0">
            <a:normAutofit/>
          </a:bodyPr>
          <a:lstStyle>
            <a:lvl1pPr marL="0" indent="0">
              <a:spcBef>
                <a:spcPts val="0"/>
              </a:spcBef>
              <a:buFontTx/>
              <a:buNone/>
              <a:defRPr sz="1600"/>
            </a:lvl1pPr>
          </a:lstStyle>
          <a:p>
            <a:pPr lvl="0"/>
            <a:r>
              <a:rPr lang="en-US" dirty="0" err="1" smtClean="0"/>
              <a:t>Icit</a:t>
            </a:r>
            <a:r>
              <a:rPr lang="en-US" dirty="0" smtClean="0"/>
              <a:t>, </a:t>
            </a:r>
            <a:r>
              <a:rPr lang="en-US" dirty="0" err="1" smtClean="0"/>
              <a:t>ipienis</a:t>
            </a:r>
            <a:r>
              <a:rPr lang="en-US" dirty="0" smtClean="0"/>
              <a:t> et </a:t>
            </a:r>
            <a:r>
              <a:rPr lang="en-US" dirty="0" err="1" smtClean="0"/>
              <a:t>hil</a:t>
            </a:r>
            <a:r>
              <a:rPr lang="en-US" dirty="0" smtClean="0"/>
              <a:t> et et </a:t>
            </a:r>
            <a:r>
              <a:rPr lang="en-US" dirty="0" err="1" smtClean="0"/>
              <a:t>accatempost</a:t>
            </a:r>
            <a:r>
              <a:rPr lang="en-US" dirty="0" smtClean="0"/>
              <a:t> qui </a:t>
            </a:r>
            <a:r>
              <a:rPr lang="en-US" dirty="0" err="1" smtClean="0"/>
              <a:t>oluptatem</a:t>
            </a:r>
            <a:r>
              <a:rPr lang="en-US" dirty="0" smtClean="0"/>
              <a:t> alit </a:t>
            </a:r>
            <a:r>
              <a:rPr lang="en-US" dirty="0" err="1" smtClean="0"/>
              <a:t>hil</a:t>
            </a:r>
            <a:r>
              <a:rPr lang="en-US" dirty="0" smtClean="0"/>
              <a:t> </a:t>
            </a:r>
            <a:r>
              <a:rPr lang="en-US" dirty="0" err="1" smtClean="0"/>
              <a:t>exerspit</a:t>
            </a:r>
            <a:r>
              <a:rPr lang="en-US" dirty="0" smtClean="0"/>
              <a:t> </a:t>
            </a:r>
            <a:r>
              <a:rPr lang="en-US" dirty="0" err="1" smtClean="0"/>
              <a:t>resciendi</a:t>
            </a:r>
            <a:r>
              <a:rPr lang="en-US" dirty="0" smtClean="0"/>
              <a:t> </a:t>
            </a:r>
            <a:r>
              <a:rPr lang="en-US" dirty="0" err="1" smtClean="0"/>
              <a:t>ut</a:t>
            </a:r>
            <a:r>
              <a:rPr lang="en-US" dirty="0" smtClean="0"/>
              <a:t>.</a:t>
            </a:r>
            <a:endParaRPr lang="en-US" dirty="0"/>
          </a:p>
        </p:txBody>
      </p:sp>
      <p:sp>
        <p:nvSpPr>
          <p:cNvPr id="8" name="Text Placeholder 7"/>
          <p:cNvSpPr>
            <a:spLocks noGrp="1"/>
          </p:cNvSpPr>
          <p:nvPr>
            <p:ph type="body" sz="quarter" idx="13" hasCustomPrompt="1"/>
          </p:nvPr>
        </p:nvSpPr>
        <p:spPr>
          <a:xfrm>
            <a:off x="700088" y="2009484"/>
            <a:ext cx="904875" cy="288925"/>
          </a:xfrm>
          <a:solidFill>
            <a:srgbClr val="50504E"/>
          </a:solidFill>
        </p:spPr>
        <p:txBody>
          <a:bodyPr lIns="91440" tIns="0" rIns="91440" bIns="0" anchor="ctr" anchorCtr="0">
            <a:normAutofit/>
          </a:bodyPr>
          <a:lstStyle>
            <a:lvl1pPr marL="0" indent="0" algn="r">
              <a:spcBef>
                <a:spcPts val="0"/>
              </a:spcBef>
              <a:spcAft>
                <a:spcPts val="0"/>
              </a:spcAft>
              <a:buFontTx/>
              <a:buNone/>
              <a:defRPr sz="900" b="0">
                <a:solidFill>
                  <a:srgbClr val="FFFFFF"/>
                </a:solidFill>
              </a:defRPr>
            </a:lvl1pPr>
          </a:lstStyle>
          <a:p>
            <a:pPr lvl="0"/>
            <a:r>
              <a:rPr lang="en-US" dirty="0" smtClean="0"/>
              <a:t>Item 1</a:t>
            </a:r>
            <a:endParaRPr lang="en-US" dirty="0"/>
          </a:p>
        </p:txBody>
      </p:sp>
      <p:sp>
        <p:nvSpPr>
          <p:cNvPr id="9" name="Text Placeholder 7"/>
          <p:cNvSpPr>
            <a:spLocks noGrp="1"/>
          </p:cNvSpPr>
          <p:nvPr>
            <p:ph type="body" sz="quarter" idx="14" hasCustomPrompt="1"/>
          </p:nvPr>
        </p:nvSpPr>
        <p:spPr>
          <a:xfrm>
            <a:off x="700088" y="2380681"/>
            <a:ext cx="906229" cy="288925"/>
          </a:xfrm>
          <a:solidFill>
            <a:srgbClr val="F37021"/>
          </a:solidFill>
        </p:spPr>
        <p:txBody>
          <a:bodyPr lIns="91440" tIns="0" rIns="91440" bIns="0" anchor="ctr" anchorCtr="0">
            <a:normAutofit/>
          </a:bodyPr>
          <a:lstStyle>
            <a:lvl1pPr marL="0" indent="0" algn="r">
              <a:spcBef>
                <a:spcPts val="0"/>
              </a:spcBef>
              <a:spcAft>
                <a:spcPts val="0"/>
              </a:spcAft>
              <a:buFontTx/>
              <a:buNone/>
              <a:defRPr sz="900" b="0">
                <a:solidFill>
                  <a:srgbClr val="FFFFFF"/>
                </a:solidFill>
              </a:defRPr>
            </a:lvl1pPr>
          </a:lstStyle>
          <a:p>
            <a:pPr lvl="0"/>
            <a:r>
              <a:rPr lang="en-US" dirty="0" smtClean="0"/>
              <a:t>Item 2</a:t>
            </a:r>
            <a:endParaRPr lang="en-US" dirty="0"/>
          </a:p>
        </p:txBody>
      </p:sp>
      <p:sp>
        <p:nvSpPr>
          <p:cNvPr id="11" name="Text Placeholder 7"/>
          <p:cNvSpPr>
            <a:spLocks noGrp="1"/>
          </p:cNvSpPr>
          <p:nvPr>
            <p:ph type="body" sz="quarter" idx="15" hasCustomPrompt="1"/>
          </p:nvPr>
        </p:nvSpPr>
        <p:spPr>
          <a:xfrm>
            <a:off x="700088" y="2755318"/>
            <a:ext cx="906229" cy="288925"/>
          </a:xfrm>
          <a:solidFill>
            <a:srgbClr val="DA291C"/>
          </a:solidFill>
        </p:spPr>
        <p:txBody>
          <a:bodyPr lIns="91440" tIns="0" rIns="91440" bIns="0" anchor="ctr" anchorCtr="0">
            <a:normAutofit/>
          </a:bodyPr>
          <a:lstStyle>
            <a:lvl1pPr marL="0" indent="0" algn="r">
              <a:spcBef>
                <a:spcPts val="0"/>
              </a:spcBef>
              <a:spcAft>
                <a:spcPts val="0"/>
              </a:spcAft>
              <a:buFontTx/>
              <a:buNone/>
              <a:defRPr sz="900" b="0">
                <a:solidFill>
                  <a:srgbClr val="FFFFFF"/>
                </a:solidFill>
              </a:defRPr>
            </a:lvl1pPr>
          </a:lstStyle>
          <a:p>
            <a:pPr lvl="0"/>
            <a:r>
              <a:rPr lang="en-US" dirty="0" smtClean="0"/>
              <a:t>Item 3</a:t>
            </a:r>
            <a:endParaRPr lang="en-US" dirty="0"/>
          </a:p>
        </p:txBody>
      </p:sp>
      <p:sp>
        <p:nvSpPr>
          <p:cNvPr id="12" name="Text Placeholder 7"/>
          <p:cNvSpPr>
            <a:spLocks noGrp="1"/>
          </p:cNvSpPr>
          <p:nvPr>
            <p:ph type="body" sz="quarter" idx="16" hasCustomPrompt="1"/>
          </p:nvPr>
        </p:nvSpPr>
        <p:spPr>
          <a:xfrm>
            <a:off x="700088" y="3130100"/>
            <a:ext cx="903521" cy="288925"/>
          </a:xfrm>
          <a:solidFill>
            <a:srgbClr val="50504E"/>
          </a:solidFill>
        </p:spPr>
        <p:txBody>
          <a:bodyPr lIns="91440" tIns="0" rIns="91440" bIns="0" anchor="ctr" anchorCtr="0">
            <a:normAutofit/>
          </a:bodyPr>
          <a:lstStyle>
            <a:lvl1pPr marL="0" indent="0" algn="r">
              <a:spcBef>
                <a:spcPts val="0"/>
              </a:spcBef>
              <a:spcAft>
                <a:spcPts val="0"/>
              </a:spcAft>
              <a:buFontTx/>
              <a:buNone/>
              <a:defRPr sz="900" b="0">
                <a:solidFill>
                  <a:srgbClr val="FFFFFF"/>
                </a:solidFill>
              </a:defRPr>
            </a:lvl1pPr>
          </a:lstStyle>
          <a:p>
            <a:pPr lvl="0"/>
            <a:r>
              <a:rPr lang="en-US" dirty="0" smtClean="0"/>
              <a:t>Item 4</a:t>
            </a:r>
            <a:endParaRPr lang="en-US" dirty="0"/>
          </a:p>
        </p:txBody>
      </p:sp>
      <p:sp>
        <p:nvSpPr>
          <p:cNvPr id="13" name="Text Placeholder 7"/>
          <p:cNvSpPr>
            <a:spLocks noGrp="1"/>
          </p:cNvSpPr>
          <p:nvPr>
            <p:ph type="body" sz="quarter" idx="17" hasCustomPrompt="1"/>
          </p:nvPr>
        </p:nvSpPr>
        <p:spPr>
          <a:xfrm>
            <a:off x="700088" y="3501297"/>
            <a:ext cx="904875" cy="288925"/>
          </a:xfrm>
          <a:solidFill>
            <a:srgbClr val="F37021"/>
          </a:solidFill>
        </p:spPr>
        <p:txBody>
          <a:bodyPr lIns="91440" tIns="0" rIns="91440" bIns="0" anchor="ctr" anchorCtr="0">
            <a:normAutofit/>
          </a:bodyPr>
          <a:lstStyle>
            <a:lvl1pPr marL="0" indent="0" algn="r">
              <a:spcBef>
                <a:spcPts val="0"/>
              </a:spcBef>
              <a:spcAft>
                <a:spcPts val="0"/>
              </a:spcAft>
              <a:buFontTx/>
              <a:buNone/>
              <a:defRPr sz="900" b="0">
                <a:solidFill>
                  <a:srgbClr val="FFFFFF"/>
                </a:solidFill>
              </a:defRPr>
            </a:lvl1pPr>
          </a:lstStyle>
          <a:p>
            <a:pPr lvl="0"/>
            <a:r>
              <a:rPr lang="en-US" dirty="0" smtClean="0"/>
              <a:t>Item 5</a:t>
            </a:r>
            <a:endParaRPr lang="en-US" dirty="0"/>
          </a:p>
        </p:txBody>
      </p:sp>
      <p:sp>
        <p:nvSpPr>
          <p:cNvPr id="14" name="Text Placeholder 7"/>
          <p:cNvSpPr>
            <a:spLocks noGrp="1"/>
          </p:cNvSpPr>
          <p:nvPr>
            <p:ph type="body" sz="quarter" idx="18" hasCustomPrompt="1"/>
          </p:nvPr>
        </p:nvSpPr>
        <p:spPr>
          <a:xfrm>
            <a:off x="700088" y="3875934"/>
            <a:ext cx="904875" cy="288925"/>
          </a:xfrm>
          <a:solidFill>
            <a:srgbClr val="DA291C"/>
          </a:solidFill>
        </p:spPr>
        <p:txBody>
          <a:bodyPr lIns="91440" tIns="0" rIns="91440" bIns="0" anchor="ctr" anchorCtr="0">
            <a:normAutofit/>
          </a:bodyPr>
          <a:lstStyle>
            <a:lvl1pPr marL="0" indent="0" algn="r">
              <a:spcBef>
                <a:spcPts val="0"/>
              </a:spcBef>
              <a:spcAft>
                <a:spcPts val="0"/>
              </a:spcAft>
              <a:buFontTx/>
              <a:buNone/>
              <a:defRPr sz="900" b="0">
                <a:solidFill>
                  <a:srgbClr val="FFFFFF"/>
                </a:solidFill>
              </a:defRPr>
            </a:lvl1pPr>
          </a:lstStyle>
          <a:p>
            <a:pPr lvl="0"/>
            <a:r>
              <a:rPr lang="en-US" dirty="0" smtClean="0"/>
              <a:t>Item 6</a:t>
            </a:r>
            <a:endParaRPr lang="en-US" dirty="0"/>
          </a:p>
        </p:txBody>
      </p:sp>
      <p:sp>
        <p:nvSpPr>
          <p:cNvPr id="15" name="Text Placeholder 7"/>
          <p:cNvSpPr>
            <a:spLocks noGrp="1"/>
          </p:cNvSpPr>
          <p:nvPr>
            <p:ph type="body" sz="quarter" idx="23" hasCustomPrompt="1"/>
          </p:nvPr>
        </p:nvSpPr>
        <p:spPr>
          <a:xfrm>
            <a:off x="227136" y="4526756"/>
            <a:ext cx="8826290" cy="452146"/>
          </a:xfrm>
        </p:spPr>
        <p:txBody>
          <a:bodyPr lIns="0" tIns="0" rIns="0" bIns="0" anchor="t" anchorCtr="0">
            <a:normAutofit/>
          </a:bodyPr>
          <a:lstStyle>
            <a:lvl1pPr marL="0" indent="0">
              <a:spcBef>
                <a:spcPts val="0"/>
              </a:spcBef>
              <a:spcAft>
                <a:spcPts val="300"/>
              </a:spcAft>
              <a:buFontTx/>
              <a:buNone/>
              <a:defRPr sz="510"/>
            </a:lvl1pPr>
          </a:lstStyle>
          <a:p>
            <a:pPr lvl="0"/>
            <a:r>
              <a:rPr lang="en-US" dirty="0" smtClean="0"/>
              <a:t>Statement Of Confidentiality And Usage Restrictions</a:t>
            </a:r>
          </a:p>
          <a:p>
            <a:pPr lvl="0"/>
            <a:r>
              <a:rPr lang="en-US" dirty="0" smtClean="0"/>
              <a:t>The content of this presentation and/or documentation contains the proprietary and confidential information of Hitachi Consulting Holdings Limited and/or of its relevant </a:t>
            </a:r>
            <a:r>
              <a:rPr lang="en-US" dirty="0" err="1" smtClean="0"/>
              <a:t>parent(s</a:t>
            </a:r>
            <a:r>
              <a:rPr lang="en-US" dirty="0" smtClean="0"/>
              <a:t>), subsidiary and/or subsidiaries (as applicable "Hitachi") and, as applicable, the proprietary and confidential information of third parties used by Hitachi under an appropriate license there from. In consideration of Hitachi making this information available to you, you agree to protect the confidentiality of the same as might reasonably be expected by Hitachi. Without limitation, the information contained herein is the copyright of Hitachi and may not be re-produced in whole or in part without the express prior permission of Hitachi. Copyright © Hitachi Consulting</a:t>
            </a:r>
          </a:p>
        </p:txBody>
      </p:sp>
      <p:sp>
        <p:nvSpPr>
          <p:cNvPr id="17" name="Text Placeholder 7"/>
          <p:cNvSpPr>
            <a:spLocks noGrp="1"/>
          </p:cNvSpPr>
          <p:nvPr>
            <p:ph type="body" sz="quarter" idx="24" hasCustomPrompt="1"/>
          </p:nvPr>
        </p:nvSpPr>
        <p:spPr>
          <a:xfrm>
            <a:off x="1702826" y="2009484"/>
            <a:ext cx="5730022" cy="288925"/>
          </a:xfrm>
          <a:solidFill>
            <a:srgbClr val="BFBFBF"/>
          </a:solidFill>
        </p:spPr>
        <p:txBody>
          <a:bodyPr lIns="91440" tIns="0" rIns="91440" bIns="0" anchor="ctr" anchorCtr="0">
            <a:normAutofit/>
          </a:bodyPr>
          <a:lstStyle>
            <a:lvl1pPr marL="0" indent="0" algn="l">
              <a:spcBef>
                <a:spcPts val="0"/>
              </a:spcBef>
              <a:spcAft>
                <a:spcPts val="0"/>
              </a:spcAft>
              <a:buFontTx/>
              <a:buNone/>
              <a:defRPr sz="1100" b="0" baseline="0">
                <a:solidFill>
                  <a:srgbClr val="000000"/>
                </a:solidFill>
              </a:defRPr>
            </a:lvl1pPr>
          </a:lstStyle>
          <a:p>
            <a:pPr lvl="0"/>
            <a:r>
              <a:rPr lang="en-US" dirty="0" smtClean="0"/>
              <a:t>About Hitachi Consulting</a:t>
            </a:r>
            <a:endParaRPr lang="en-US" dirty="0"/>
          </a:p>
        </p:txBody>
      </p:sp>
      <p:sp>
        <p:nvSpPr>
          <p:cNvPr id="20" name="Text Placeholder 7"/>
          <p:cNvSpPr>
            <a:spLocks noGrp="1"/>
          </p:cNvSpPr>
          <p:nvPr>
            <p:ph type="body" sz="quarter" idx="25" hasCustomPrompt="1"/>
          </p:nvPr>
        </p:nvSpPr>
        <p:spPr>
          <a:xfrm>
            <a:off x="7541925" y="2009484"/>
            <a:ext cx="1369096" cy="288925"/>
          </a:xfrm>
          <a:solidFill>
            <a:srgbClr val="BFBFBF"/>
          </a:solidFill>
        </p:spPr>
        <p:txBody>
          <a:bodyPr lIns="91440" tIns="0" rIns="91440" bIns="0" anchor="ctr" anchorCtr="0">
            <a:normAutofit/>
          </a:bodyPr>
          <a:lstStyle>
            <a:lvl1pPr marL="0" indent="0" algn="l">
              <a:spcBef>
                <a:spcPts val="0"/>
              </a:spcBef>
              <a:spcAft>
                <a:spcPts val="0"/>
              </a:spcAft>
              <a:buFontTx/>
              <a:buNone/>
              <a:defRPr sz="900" b="0" baseline="0">
                <a:solidFill>
                  <a:srgbClr val="000000"/>
                </a:solidFill>
              </a:defRPr>
            </a:lvl1pPr>
          </a:lstStyle>
          <a:p>
            <a:pPr lvl="0"/>
            <a:r>
              <a:rPr lang="en-US" dirty="0" smtClean="0"/>
              <a:t>Pg. 3</a:t>
            </a:r>
            <a:endParaRPr lang="en-US" dirty="0"/>
          </a:p>
        </p:txBody>
      </p:sp>
      <p:sp>
        <p:nvSpPr>
          <p:cNvPr id="22" name="Text Placeholder 7"/>
          <p:cNvSpPr>
            <a:spLocks noGrp="1"/>
          </p:cNvSpPr>
          <p:nvPr>
            <p:ph type="body" sz="quarter" idx="27" hasCustomPrompt="1"/>
          </p:nvPr>
        </p:nvSpPr>
        <p:spPr>
          <a:xfrm>
            <a:off x="7541925" y="2380681"/>
            <a:ext cx="1369096" cy="288925"/>
          </a:xfrm>
          <a:solidFill>
            <a:srgbClr val="BFBFBF"/>
          </a:solidFill>
        </p:spPr>
        <p:txBody>
          <a:bodyPr lIns="91440" tIns="0" rIns="91440" bIns="0" anchor="ctr" anchorCtr="0">
            <a:normAutofit/>
          </a:bodyPr>
          <a:lstStyle>
            <a:lvl1pPr marL="0" indent="0" algn="l">
              <a:spcBef>
                <a:spcPts val="0"/>
              </a:spcBef>
              <a:spcAft>
                <a:spcPts val="0"/>
              </a:spcAft>
              <a:buFontTx/>
              <a:buNone/>
              <a:defRPr sz="900" b="0" baseline="0">
                <a:solidFill>
                  <a:srgbClr val="000000"/>
                </a:solidFill>
              </a:defRPr>
            </a:lvl1pPr>
          </a:lstStyle>
          <a:p>
            <a:pPr lvl="0"/>
            <a:r>
              <a:rPr lang="en-US" dirty="0" smtClean="0"/>
              <a:t>Pg. 6</a:t>
            </a:r>
            <a:endParaRPr lang="en-US" dirty="0"/>
          </a:p>
        </p:txBody>
      </p:sp>
      <p:sp>
        <p:nvSpPr>
          <p:cNvPr id="23" name="Text Placeholder 7"/>
          <p:cNvSpPr>
            <a:spLocks noGrp="1"/>
          </p:cNvSpPr>
          <p:nvPr>
            <p:ph type="body" sz="quarter" idx="28" hasCustomPrompt="1"/>
          </p:nvPr>
        </p:nvSpPr>
        <p:spPr>
          <a:xfrm>
            <a:off x="1702826" y="2755318"/>
            <a:ext cx="5730022" cy="288925"/>
          </a:xfrm>
          <a:solidFill>
            <a:srgbClr val="BFBFBF"/>
          </a:solidFill>
        </p:spPr>
        <p:txBody>
          <a:bodyPr lIns="91440" tIns="0" rIns="91440" bIns="0" anchor="ctr" anchorCtr="0">
            <a:normAutofit/>
          </a:bodyPr>
          <a:lstStyle>
            <a:lvl1pPr marL="0" indent="0" algn="l">
              <a:spcBef>
                <a:spcPts val="0"/>
              </a:spcBef>
              <a:spcAft>
                <a:spcPts val="0"/>
              </a:spcAft>
              <a:buFontTx/>
              <a:buNone/>
              <a:defRPr sz="1100" b="0" baseline="0">
                <a:solidFill>
                  <a:srgbClr val="000000"/>
                </a:solidFill>
              </a:defRPr>
            </a:lvl1pPr>
          </a:lstStyle>
          <a:p>
            <a:pPr lvl="0"/>
            <a:r>
              <a:rPr lang="en-US" dirty="0" smtClean="0"/>
              <a:t>What can you expect from Hitachi Consulting</a:t>
            </a:r>
            <a:endParaRPr lang="en-US" dirty="0"/>
          </a:p>
        </p:txBody>
      </p:sp>
      <p:sp>
        <p:nvSpPr>
          <p:cNvPr id="24" name="Text Placeholder 7"/>
          <p:cNvSpPr>
            <a:spLocks noGrp="1"/>
          </p:cNvSpPr>
          <p:nvPr>
            <p:ph type="body" sz="quarter" idx="29" hasCustomPrompt="1"/>
          </p:nvPr>
        </p:nvSpPr>
        <p:spPr>
          <a:xfrm>
            <a:off x="7541925" y="2755318"/>
            <a:ext cx="1369096" cy="288925"/>
          </a:xfrm>
          <a:solidFill>
            <a:srgbClr val="BFBFBF"/>
          </a:solidFill>
        </p:spPr>
        <p:txBody>
          <a:bodyPr lIns="91440" tIns="0" rIns="91440" bIns="0" anchor="ctr" anchorCtr="0">
            <a:normAutofit/>
          </a:bodyPr>
          <a:lstStyle>
            <a:lvl1pPr marL="0" indent="0" algn="l">
              <a:spcBef>
                <a:spcPts val="0"/>
              </a:spcBef>
              <a:spcAft>
                <a:spcPts val="0"/>
              </a:spcAft>
              <a:buFontTx/>
              <a:buNone/>
              <a:defRPr sz="900" b="0" baseline="0">
                <a:solidFill>
                  <a:srgbClr val="000000"/>
                </a:solidFill>
              </a:defRPr>
            </a:lvl1pPr>
          </a:lstStyle>
          <a:p>
            <a:pPr lvl="0"/>
            <a:r>
              <a:rPr lang="en-US" dirty="0" smtClean="0"/>
              <a:t>Pg. 10</a:t>
            </a:r>
            <a:endParaRPr lang="en-US" dirty="0"/>
          </a:p>
        </p:txBody>
      </p:sp>
      <p:sp>
        <p:nvSpPr>
          <p:cNvPr id="26" name="Text Placeholder 7"/>
          <p:cNvSpPr>
            <a:spLocks noGrp="1"/>
          </p:cNvSpPr>
          <p:nvPr>
            <p:ph type="body" sz="quarter" idx="31" hasCustomPrompt="1"/>
          </p:nvPr>
        </p:nvSpPr>
        <p:spPr>
          <a:xfrm>
            <a:off x="7541925" y="3130100"/>
            <a:ext cx="1369096" cy="288925"/>
          </a:xfrm>
          <a:solidFill>
            <a:srgbClr val="BFBFBF"/>
          </a:solidFill>
        </p:spPr>
        <p:txBody>
          <a:bodyPr lIns="91440" tIns="0" rIns="91440" bIns="0" anchor="ctr" anchorCtr="0">
            <a:normAutofit/>
          </a:bodyPr>
          <a:lstStyle>
            <a:lvl1pPr marL="0" indent="0" algn="l">
              <a:spcBef>
                <a:spcPts val="0"/>
              </a:spcBef>
              <a:spcAft>
                <a:spcPts val="0"/>
              </a:spcAft>
              <a:buFontTx/>
              <a:buNone/>
              <a:defRPr sz="900" b="0" baseline="0">
                <a:solidFill>
                  <a:srgbClr val="000000"/>
                </a:solidFill>
              </a:defRPr>
            </a:lvl1pPr>
          </a:lstStyle>
          <a:p>
            <a:pPr lvl="0"/>
            <a:r>
              <a:rPr lang="en-US" dirty="0" smtClean="0"/>
              <a:t>Pg. 11</a:t>
            </a:r>
            <a:endParaRPr lang="en-US" dirty="0"/>
          </a:p>
        </p:txBody>
      </p:sp>
      <p:sp>
        <p:nvSpPr>
          <p:cNvPr id="28" name="Text Placeholder 7"/>
          <p:cNvSpPr>
            <a:spLocks noGrp="1"/>
          </p:cNvSpPr>
          <p:nvPr>
            <p:ph type="body" sz="quarter" idx="33" hasCustomPrompt="1"/>
          </p:nvPr>
        </p:nvSpPr>
        <p:spPr>
          <a:xfrm>
            <a:off x="7541925" y="3501297"/>
            <a:ext cx="1369096" cy="288925"/>
          </a:xfrm>
          <a:solidFill>
            <a:srgbClr val="BFBFBF"/>
          </a:solidFill>
        </p:spPr>
        <p:txBody>
          <a:bodyPr lIns="91440" tIns="0" rIns="91440" bIns="0" anchor="ctr" anchorCtr="0">
            <a:normAutofit/>
          </a:bodyPr>
          <a:lstStyle>
            <a:lvl1pPr marL="0" indent="0" algn="l">
              <a:spcBef>
                <a:spcPts val="0"/>
              </a:spcBef>
              <a:spcAft>
                <a:spcPts val="0"/>
              </a:spcAft>
              <a:buFontTx/>
              <a:buNone/>
              <a:defRPr sz="900" b="0" baseline="0">
                <a:solidFill>
                  <a:srgbClr val="000000"/>
                </a:solidFill>
              </a:defRPr>
            </a:lvl1pPr>
          </a:lstStyle>
          <a:p>
            <a:pPr lvl="0"/>
            <a:r>
              <a:rPr lang="en-US" dirty="0" smtClean="0"/>
              <a:t>Pg. 16</a:t>
            </a:r>
            <a:endParaRPr lang="en-US" dirty="0"/>
          </a:p>
        </p:txBody>
      </p:sp>
      <p:sp>
        <p:nvSpPr>
          <p:cNvPr id="29" name="Text Placeholder 7"/>
          <p:cNvSpPr>
            <a:spLocks noGrp="1"/>
          </p:cNvSpPr>
          <p:nvPr>
            <p:ph type="body" sz="quarter" idx="34" hasCustomPrompt="1"/>
          </p:nvPr>
        </p:nvSpPr>
        <p:spPr>
          <a:xfrm>
            <a:off x="1702826" y="3875934"/>
            <a:ext cx="5730022" cy="288925"/>
          </a:xfrm>
          <a:solidFill>
            <a:srgbClr val="BFBFBF"/>
          </a:solidFill>
        </p:spPr>
        <p:txBody>
          <a:bodyPr lIns="91440" tIns="0" rIns="91440" bIns="0" anchor="ctr" anchorCtr="0">
            <a:normAutofit/>
          </a:bodyPr>
          <a:lstStyle>
            <a:lvl1pPr marL="0" indent="0" algn="l">
              <a:spcBef>
                <a:spcPts val="0"/>
              </a:spcBef>
              <a:spcAft>
                <a:spcPts val="0"/>
              </a:spcAft>
              <a:buFontTx/>
              <a:buNone/>
              <a:defRPr sz="1100" b="0" baseline="0">
                <a:solidFill>
                  <a:srgbClr val="000000"/>
                </a:solidFill>
              </a:defRPr>
            </a:lvl1pPr>
          </a:lstStyle>
          <a:p>
            <a:pPr lvl="0"/>
            <a:r>
              <a:rPr lang="en-US" dirty="0" smtClean="0"/>
              <a:t>Summary</a:t>
            </a:r>
            <a:endParaRPr lang="en-US" dirty="0"/>
          </a:p>
        </p:txBody>
      </p:sp>
      <p:sp>
        <p:nvSpPr>
          <p:cNvPr id="30" name="Text Placeholder 7"/>
          <p:cNvSpPr>
            <a:spLocks noGrp="1"/>
          </p:cNvSpPr>
          <p:nvPr>
            <p:ph type="body" sz="quarter" idx="35" hasCustomPrompt="1"/>
          </p:nvPr>
        </p:nvSpPr>
        <p:spPr>
          <a:xfrm>
            <a:off x="7541925" y="3875934"/>
            <a:ext cx="1369096" cy="288925"/>
          </a:xfrm>
          <a:solidFill>
            <a:srgbClr val="BFBFBF"/>
          </a:solidFill>
        </p:spPr>
        <p:txBody>
          <a:bodyPr lIns="91440" tIns="0" rIns="91440" bIns="0" anchor="ctr" anchorCtr="0">
            <a:normAutofit/>
          </a:bodyPr>
          <a:lstStyle>
            <a:lvl1pPr marL="0" indent="0" algn="l">
              <a:spcBef>
                <a:spcPts val="0"/>
              </a:spcBef>
              <a:spcAft>
                <a:spcPts val="0"/>
              </a:spcAft>
              <a:buFontTx/>
              <a:buNone/>
              <a:defRPr sz="900" b="0" baseline="0">
                <a:solidFill>
                  <a:srgbClr val="000000"/>
                </a:solidFill>
              </a:defRPr>
            </a:lvl1pPr>
          </a:lstStyle>
          <a:p>
            <a:pPr lvl="0"/>
            <a:r>
              <a:rPr lang="en-US" dirty="0" smtClean="0"/>
              <a:t>Pg. 26</a:t>
            </a:r>
            <a:endParaRPr lang="en-US" dirty="0"/>
          </a:p>
        </p:txBody>
      </p:sp>
      <p:sp>
        <p:nvSpPr>
          <p:cNvPr id="31" name="Text Placeholder 7"/>
          <p:cNvSpPr>
            <a:spLocks noGrp="1"/>
          </p:cNvSpPr>
          <p:nvPr>
            <p:ph type="body" sz="quarter" idx="26" hasCustomPrompt="1"/>
          </p:nvPr>
        </p:nvSpPr>
        <p:spPr>
          <a:xfrm>
            <a:off x="1702826" y="2380681"/>
            <a:ext cx="5730022" cy="288925"/>
          </a:xfrm>
          <a:solidFill>
            <a:srgbClr val="BFBFBF"/>
          </a:solidFill>
        </p:spPr>
        <p:txBody>
          <a:bodyPr lIns="91440" tIns="0" rIns="91440" bIns="0" anchor="ctr" anchorCtr="0">
            <a:normAutofit/>
          </a:bodyPr>
          <a:lstStyle>
            <a:lvl1pPr marL="0" indent="0" algn="l">
              <a:spcBef>
                <a:spcPts val="0"/>
              </a:spcBef>
              <a:spcAft>
                <a:spcPts val="0"/>
              </a:spcAft>
              <a:buFontTx/>
              <a:buNone/>
              <a:defRPr sz="1100" b="0" baseline="0">
                <a:solidFill>
                  <a:srgbClr val="000000"/>
                </a:solidFill>
              </a:defRPr>
            </a:lvl1pPr>
          </a:lstStyle>
          <a:p>
            <a:pPr lvl="0"/>
            <a:r>
              <a:rPr lang="en-US" dirty="0" smtClean="0"/>
              <a:t>Approach</a:t>
            </a:r>
            <a:endParaRPr lang="en-US" dirty="0"/>
          </a:p>
        </p:txBody>
      </p:sp>
      <p:sp>
        <p:nvSpPr>
          <p:cNvPr id="32" name="Text Placeholder 7"/>
          <p:cNvSpPr>
            <a:spLocks noGrp="1"/>
          </p:cNvSpPr>
          <p:nvPr>
            <p:ph type="body" sz="quarter" idx="30" hasCustomPrompt="1"/>
          </p:nvPr>
        </p:nvSpPr>
        <p:spPr>
          <a:xfrm>
            <a:off x="1702826" y="3130100"/>
            <a:ext cx="5730022" cy="288925"/>
          </a:xfrm>
          <a:solidFill>
            <a:srgbClr val="BFBFBF"/>
          </a:solidFill>
        </p:spPr>
        <p:txBody>
          <a:bodyPr lIns="91440" tIns="0" rIns="91440" bIns="0" anchor="ctr" anchorCtr="0">
            <a:normAutofit/>
          </a:bodyPr>
          <a:lstStyle>
            <a:lvl1pPr marL="0" indent="0" algn="l">
              <a:spcBef>
                <a:spcPts val="0"/>
              </a:spcBef>
              <a:spcAft>
                <a:spcPts val="0"/>
              </a:spcAft>
              <a:buFontTx/>
              <a:buNone/>
              <a:defRPr sz="1100" b="0" baseline="0">
                <a:solidFill>
                  <a:srgbClr val="000000"/>
                </a:solidFill>
              </a:defRPr>
            </a:lvl1pPr>
          </a:lstStyle>
          <a:p>
            <a:pPr lvl="0"/>
            <a:r>
              <a:rPr lang="en-US" dirty="0" smtClean="0"/>
              <a:t>Data Request</a:t>
            </a:r>
            <a:endParaRPr lang="en-US" dirty="0"/>
          </a:p>
        </p:txBody>
      </p:sp>
      <p:sp>
        <p:nvSpPr>
          <p:cNvPr id="33" name="Text Placeholder 7"/>
          <p:cNvSpPr>
            <a:spLocks noGrp="1"/>
          </p:cNvSpPr>
          <p:nvPr>
            <p:ph type="body" sz="quarter" idx="32" hasCustomPrompt="1"/>
          </p:nvPr>
        </p:nvSpPr>
        <p:spPr>
          <a:xfrm>
            <a:off x="1702826" y="3501297"/>
            <a:ext cx="5730022" cy="288925"/>
          </a:xfrm>
          <a:solidFill>
            <a:srgbClr val="BFBFBF"/>
          </a:solidFill>
        </p:spPr>
        <p:txBody>
          <a:bodyPr lIns="91440" tIns="0" rIns="91440" bIns="0" anchor="ctr" anchorCtr="0">
            <a:normAutofit/>
          </a:bodyPr>
          <a:lstStyle>
            <a:lvl1pPr marL="0" indent="0" algn="l">
              <a:spcBef>
                <a:spcPts val="0"/>
              </a:spcBef>
              <a:spcAft>
                <a:spcPts val="0"/>
              </a:spcAft>
              <a:buFontTx/>
              <a:buNone/>
              <a:defRPr sz="1100" b="0" baseline="0">
                <a:solidFill>
                  <a:srgbClr val="000000"/>
                </a:solidFill>
              </a:defRPr>
            </a:lvl1pPr>
          </a:lstStyle>
          <a:p>
            <a:pPr lvl="0"/>
            <a:r>
              <a:rPr lang="en-US" dirty="0" smtClean="0"/>
              <a:t>Credentials</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Principal Contacts</a:t>
            </a:r>
            <a:endParaRPr lang="en-US" dirty="0"/>
          </a:p>
        </p:txBody>
      </p:sp>
      <p:sp>
        <p:nvSpPr>
          <p:cNvPr id="3" name="Date Placeholder 2"/>
          <p:cNvSpPr>
            <a:spLocks noGrp="1"/>
          </p:cNvSpPr>
          <p:nvPr>
            <p:ph type="dt" sz="half" idx="10"/>
          </p:nvPr>
        </p:nvSpPr>
        <p:spPr/>
        <p:txBody>
          <a:bodyPr/>
          <a:lstStyle/>
          <a:p>
            <a:fld id="{2418E9A7-1077-724C-A515-BCF33D122AFC}" type="datetime1">
              <a:rPr lang="en-US" smtClean="0"/>
              <a:pPr/>
              <a:t>10/28/2014</a:t>
            </a:fld>
            <a:endParaRPr lang="en-US" dirty="0"/>
          </a:p>
        </p:txBody>
      </p:sp>
      <p:sp>
        <p:nvSpPr>
          <p:cNvPr id="4" name="Slide Number Placeholder 3"/>
          <p:cNvSpPr>
            <a:spLocks noGrp="1"/>
          </p:cNvSpPr>
          <p:nvPr>
            <p:ph type="sldNum" sz="quarter" idx="11"/>
          </p:nvPr>
        </p:nvSpPr>
        <p:spPr/>
        <p:txBody>
          <a:bodyPr/>
          <a:lstStyle/>
          <a:p>
            <a:fld id="{4D82F6D6-BD64-564F-BDB4-3E98167DF08D}" type="slidenum">
              <a:rPr lang="en-US" smtClean="0"/>
              <a:pPr/>
              <a:t>‹#›</a:t>
            </a:fld>
            <a:endParaRPr lang="en-US" dirty="0"/>
          </a:p>
        </p:txBody>
      </p:sp>
      <p:sp>
        <p:nvSpPr>
          <p:cNvPr id="7" name="Text Placeholder 6"/>
          <p:cNvSpPr>
            <a:spLocks noGrp="1"/>
          </p:cNvSpPr>
          <p:nvPr>
            <p:ph type="body" sz="quarter" idx="12" hasCustomPrompt="1"/>
          </p:nvPr>
        </p:nvSpPr>
        <p:spPr>
          <a:xfrm>
            <a:off x="209697" y="1628630"/>
            <a:ext cx="2111375" cy="701675"/>
          </a:xfrm>
          <a:solidFill>
            <a:srgbClr val="DA291C"/>
          </a:solidFill>
        </p:spPr>
        <p:txBody>
          <a:bodyPr lIns="91440" tIns="18288" bIns="0">
            <a:normAutofit/>
          </a:bodyPr>
          <a:lstStyle>
            <a:lvl1pPr marL="0" indent="0">
              <a:lnSpc>
                <a:spcPct val="100000"/>
              </a:lnSpc>
              <a:spcBef>
                <a:spcPts val="0"/>
              </a:spcBef>
              <a:spcAft>
                <a:spcPts val="0"/>
              </a:spcAft>
              <a:buFontTx/>
              <a:buNone/>
              <a:defRPr sz="1600">
                <a:solidFill>
                  <a:srgbClr val="FFFFFF"/>
                </a:solidFill>
              </a:defRPr>
            </a:lvl1pPr>
          </a:lstStyle>
          <a:p>
            <a:pPr lvl="0"/>
            <a:r>
              <a:rPr lang="en-US" dirty="0" smtClean="0"/>
              <a:t>Jonathan </a:t>
            </a:r>
          </a:p>
          <a:p>
            <a:pPr lvl="0"/>
            <a:r>
              <a:rPr lang="en-US" dirty="0" smtClean="0"/>
              <a:t>Smith</a:t>
            </a:r>
            <a:endParaRPr lang="en-US" dirty="0"/>
          </a:p>
        </p:txBody>
      </p:sp>
      <p:sp>
        <p:nvSpPr>
          <p:cNvPr id="9" name="Text Placeholder 8"/>
          <p:cNvSpPr>
            <a:spLocks noGrp="1"/>
          </p:cNvSpPr>
          <p:nvPr>
            <p:ph type="body" sz="quarter" idx="13" hasCustomPrompt="1"/>
          </p:nvPr>
        </p:nvSpPr>
        <p:spPr>
          <a:xfrm>
            <a:off x="209697" y="2330450"/>
            <a:ext cx="2111375" cy="591440"/>
          </a:xfrm>
          <a:solidFill>
            <a:srgbClr val="919D9D"/>
          </a:solidFill>
        </p:spPr>
        <p:txBody>
          <a:bodyPr tIns="73152" bIns="0">
            <a:normAutofit/>
          </a:bodyPr>
          <a:lstStyle>
            <a:lvl1pPr marL="0" indent="0" algn="l">
              <a:spcBef>
                <a:spcPts val="0"/>
              </a:spcBef>
              <a:buNone/>
              <a:defRPr sz="800">
                <a:solidFill>
                  <a:schemeClr val="bg1"/>
                </a:solidFill>
              </a:defRPr>
            </a:lvl1pPr>
          </a:lstStyle>
          <a:p>
            <a:pPr lvl="0"/>
            <a:r>
              <a:rPr lang="en-US" dirty="0" err="1" smtClean="0"/>
              <a:t>Aciaet</a:t>
            </a:r>
            <a:r>
              <a:rPr lang="en-US" dirty="0" smtClean="0"/>
              <a:t> </a:t>
            </a:r>
            <a:r>
              <a:rPr lang="en-US" dirty="0" err="1" smtClean="0"/>
              <a:t>visquem</a:t>
            </a:r>
            <a:r>
              <a:rPr lang="en-US" dirty="0" smtClean="0"/>
              <a:t> </a:t>
            </a:r>
            <a:r>
              <a:rPr lang="en-US" dirty="0" err="1" smtClean="0"/>
              <a:t>egit</a:t>
            </a:r>
            <a:r>
              <a:rPr lang="en-US" dirty="0" smtClean="0"/>
              <a:t>, nit. </a:t>
            </a:r>
            <a:r>
              <a:rPr lang="en-US" dirty="0" err="1" smtClean="0"/>
              <a:t>Asterfi</a:t>
            </a:r>
            <a:r>
              <a:rPr lang="en-US" dirty="0" smtClean="0"/>
              <a:t> </a:t>
            </a:r>
            <a:r>
              <a:rPr lang="en-US" dirty="0" err="1" smtClean="0"/>
              <a:t>rmihilin</a:t>
            </a:r>
            <a:r>
              <a:rPr lang="en-US" dirty="0" smtClean="0"/>
              <a:t> </a:t>
            </a:r>
            <a:r>
              <a:rPr lang="en-US" dirty="0" err="1" smtClean="0"/>
              <a:t>sulem</a:t>
            </a:r>
            <a:r>
              <a:rPr lang="en-US" dirty="0" smtClean="0"/>
              <a:t> me ad com </a:t>
            </a:r>
            <a:r>
              <a:rPr lang="en-US" dirty="0" err="1" smtClean="0"/>
              <a:t>intis</a:t>
            </a:r>
            <a:r>
              <a:rPr lang="en-US" dirty="0" smtClean="0"/>
              <a:t>. Mae </a:t>
            </a:r>
            <a:r>
              <a:rPr lang="en-US" dirty="0" err="1" smtClean="0"/>
              <a:t>adducionti</a:t>
            </a:r>
            <a:r>
              <a:rPr lang="en-US" dirty="0" smtClean="0"/>
              <a:t> </a:t>
            </a:r>
            <a:r>
              <a:rPr lang="en-US" dirty="0" err="1" smtClean="0"/>
              <a:t>iam</a:t>
            </a:r>
            <a:r>
              <a:rPr lang="en-US" dirty="0" smtClean="0"/>
              <a:t> re. </a:t>
            </a:r>
            <a:endParaRPr lang="en-US" dirty="0"/>
          </a:p>
        </p:txBody>
      </p:sp>
      <p:sp>
        <p:nvSpPr>
          <p:cNvPr id="13" name="Picture Placeholder 11"/>
          <p:cNvSpPr>
            <a:spLocks noGrp="1"/>
          </p:cNvSpPr>
          <p:nvPr>
            <p:ph type="pic" sz="quarter" idx="14"/>
          </p:nvPr>
        </p:nvSpPr>
        <p:spPr>
          <a:xfrm>
            <a:off x="209697" y="2844364"/>
            <a:ext cx="2111375" cy="1981200"/>
          </a:xfrm>
        </p:spPr>
        <p:txBody>
          <a:bodyPr/>
          <a:lstStyle/>
          <a:p>
            <a:endParaRPr lang="en-US"/>
          </a:p>
        </p:txBody>
      </p:sp>
      <p:sp>
        <p:nvSpPr>
          <p:cNvPr id="14" name="Text Placeholder 6"/>
          <p:cNvSpPr>
            <a:spLocks noGrp="1"/>
          </p:cNvSpPr>
          <p:nvPr>
            <p:ph type="body" sz="quarter" idx="15" hasCustomPrompt="1"/>
          </p:nvPr>
        </p:nvSpPr>
        <p:spPr>
          <a:xfrm>
            <a:off x="2398982" y="1628630"/>
            <a:ext cx="2111375" cy="701675"/>
          </a:xfrm>
          <a:solidFill>
            <a:srgbClr val="DA291C"/>
          </a:solidFill>
        </p:spPr>
        <p:txBody>
          <a:bodyPr lIns="91440" tIns="18288" bIns="0">
            <a:normAutofit/>
          </a:bodyPr>
          <a:lstStyle>
            <a:lvl1pPr marL="0" indent="0">
              <a:lnSpc>
                <a:spcPct val="100000"/>
              </a:lnSpc>
              <a:spcBef>
                <a:spcPts val="0"/>
              </a:spcBef>
              <a:spcAft>
                <a:spcPts val="0"/>
              </a:spcAft>
              <a:buFontTx/>
              <a:buNone/>
              <a:defRPr sz="1600">
                <a:solidFill>
                  <a:srgbClr val="FFFFFF"/>
                </a:solidFill>
              </a:defRPr>
            </a:lvl1pPr>
          </a:lstStyle>
          <a:p>
            <a:pPr lvl="0"/>
            <a:r>
              <a:rPr lang="en-US" dirty="0" smtClean="0"/>
              <a:t>Jonathan </a:t>
            </a:r>
          </a:p>
          <a:p>
            <a:pPr lvl="0"/>
            <a:r>
              <a:rPr lang="en-US" dirty="0" smtClean="0"/>
              <a:t>Smith</a:t>
            </a:r>
            <a:endParaRPr lang="en-US" dirty="0"/>
          </a:p>
        </p:txBody>
      </p:sp>
      <p:sp>
        <p:nvSpPr>
          <p:cNvPr id="15" name="Text Placeholder 8"/>
          <p:cNvSpPr>
            <a:spLocks noGrp="1"/>
          </p:cNvSpPr>
          <p:nvPr>
            <p:ph type="body" sz="quarter" idx="16" hasCustomPrompt="1"/>
          </p:nvPr>
        </p:nvSpPr>
        <p:spPr>
          <a:xfrm>
            <a:off x="2398982" y="2330450"/>
            <a:ext cx="2111375" cy="591440"/>
          </a:xfrm>
          <a:solidFill>
            <a:srgbClr val="919D9D"/>
          </a:solidFill>
        </p:spPr>
        <p:txBody>
          <a:bodyPr tIns="73152" bIns="0">
            <a:normAutofit/>
          </a:bodyPr>
          <a:lstStyle>
            <a:lvl1pPr marL="0" indent="0" algn="l">
              <a:spcBef>
                <a:spcPts val="0"/>
              </a:spcBef>
              <a:buNone/>
              <a:defRPr sz="800">
                <a:solidFill>
                  <a:schemeClr val="bg1"/>
                </a:solidFill>
              </a:defRPr>
            </a:lvl1pPr>
          </a:lstStyle>
          <a:p>
            <a:pPr lvl="0"/>
            <a:r>
              <a:rPr lang="en-US" dirty="0" err="1" smtClean="0"/>
              <a:t>Aciaet</a:t>
            </a:r>
            <a:r>
              <a:rPr lang="en-US" dirty="0" smtClean="0"/>
              <a:t> </a:t>
            </a:r>
            <a:r>
              <a:rPr lang="en-US" dirty="0" err="1" smtClean="0"/>
              <a:t>visquem</a:t>
            </a:r>
            <a:r>
              <a:rPr lang="en-US" dirty="0" smtClean="0"/>
              <a:t> </a:t>
            </a:r>
            <a:r>
              <a:rPr lang="en-US" dirty="0" err="1" smtClean="0"/>
              <a:t>egit</a:t>
            </a:r>
            <a:r>
              <a:rPr lang="en-US" dirty="0" smtClean="0"/>
              <a:t>, nit. </a:t>
            </a:r>
            <a:r>
              <a:rPr lang="en-US" dirty="0" err="1" smtClean="0"/>
              <a:t>Asterfi</a:t>
            </a:r>
            <a:r>
              <a:rPr lang="en-US" dirty="0" smtClean="0"/>
              <a:t> </a:t>
            </a:r>
            <a:r>
              <a:rPr lang="en-US" dirty="0" err="1" smtClean="0"/>
              <a:t>rmihilin</a:t>
            </a:r>
            <a:r>
              <a:rPr lang="en-US" dirty="0" smtClean="0"/>
              <a:t> </a:t>
            </a:r>
            <a:r>
              <a:rPr lang="en-US" dirty="0" err="1" smtClean="0"/>
              <a:t>sulem</a:t>
            </a:r>
            <a:r>
              <a:rPr lang="en-US" dirty="0" smtClean="0"/>
              <a:t> me ad com </a:t>
            </a:r>
            <a:r>
              <a:rPr lang="en-US" dirty="0" err="1" smtClean="0"/>
              <a:t>intis</a:t>
            </a:r>
            <a:r>
              <a:rPr lang="en-US" dirty="0" smtClean="0"/>
              <a:t>. Mae </a:t>
            </a:r>
            <a:r>
              <a:rPr lang="en-US" dirty="0" err="1" smtClean="0"/>
              <a:t>adducionti</a:t>
            </a:r>
            <a:r>
              <a:rPr lang="en-US" dirty="0" smtClean="0"/>
              <a:t> </a:t>
            </a:r>
            <a:r>
              <a:rPr lang="en-US" dirty="0" err="1" smtClean="0"/>
              <a:t>iam</a:t>
            </a:r>
            <a:r>
              <a:rPr lang="en-US" dirty="0" smtClean="0"/>
              <a:t> re. </a:t>
            </a:r>
            <a:endParaRPr lang="en-US" dirty="0"/>
          </a:p>
        </p:txBody>
      </p:sp>
      <p:sp>
        <p:nvSpPr>
          <p:cNvPr id="16" name="Picture Placeholder 11"/>
          <p:cNvSpPr>
            <a:spLocks noGrp="1"/>
          </p:cNvSpPr>
          <p:nvPr>
            <p:ph type="pic" sz="quarter" idx="17"/>
          </p:nvPr>
        </p:nvSpPr>
        <p:spPr>
          <a:xfrm>
            <a:off x="2398982" y="2844364"/>
            <a:ext cx="2111375" cy="1981200"/>
          </a:xfrm>
        </p:spPr>
        <p:txBody>
          <a:bodyPr/>
          <a:lstStyle/>
          <a:p>
            <a:endParaRPr lang="en-US"/>
          </a:p>
        </p:txBody>
      </p:sp>
      <p:sp>
        <p:nvSpPr>
          <p:cNvPr id="17" name="Text Placeholder 6"/>
          <p:cNvSpPr>
            <a:spLocks noGrp="1"/>
          </p:cNvSpPr>
          <p:nvPr>
            <p:ph type="body" sz="quarter" idx="18" hasCustomPrompt="1"/>
          </p:nvPr>
        </p:nvSpPr>
        <p:spPr>
          <a:xfrm>
            <a:off x="4600429" y="1628630"/>
            <a:ext cx="2111375" cy="701675"/>
          </a:xfrm>
          <a:solidFill>
            <a:srgbClr val="DA291C"/>
          </a:solidFill>
        </p:spPr>
        <p:txBody>
          <a:bodyPr lIns="91440" tIns="18288" bIns="0">
            <a:normAutofit/>
          </a:bodyPr>
          <a:lstStyle>
            <a:lvl1pPr marL="0" indent="0">
              <a:lnSpc>
                <a:spcPct val="100000"/>
              </a:lnSpc>
              <a:spcBef>
                <a:spcPts val="0"/>
              </a:spcBef>
              <a:spcAft>
                <a:spcPts val="0"/>
              </a:spcAft>
              <a:buFontTx/>
              <a:buNone/>
              <a:defRPr sz="1600">
                <a:solidFill>
                  <a:srgbClr val="FFFFFF"/>
                </a:solidFill>
              </a:defRPr>
            </a:lvl1pPr>
          </a:lstStyle>
          <a:p>
            <a:pPr lvl="0"/>
            <a:r>
              <a:rPr lang="en-US" dirty="0" smtClean="0"/>
              <a:t>Jonathan </a:t>
            </a:r>
          </a:p>
          <a:p>
            <a:pPr lvl="0"/>
            <a:r>
              <a:rPr lang="en-US" dirty="0" smtClean="0"/>
              <a:t>Smith</a:t>
            </a:r>
            <a:endParaRPr lang="en-US" dirty="0"/>
          </a:p>
        </p:txBody>
      </p:sp>
      <p:sp>
        <p:nvSpPr>
          <p:cNvPr id="18" name="Text Placeholder 8"/>
          <p:cNvSpPr>
            <a:spLocks noGrp="1"/>
          </p:cNvSpPr>
          <p:nvPr>
            <p:ph type="body" sz="quarter" idx="19" hasCustomPrompt="1"/>
          </p:nvPr>
        </p:nvSpPr>
        <p:spPr>
          <a:xfrm>
            <a:off x="4600429" y="2330450"/>
            <a:ext cx="2111375" cy="591440"/>
          </a:xfrm>
          <a:solidFill>
            <a:srgbClr val="919D9D"/>
          </a:solidFill>
        </p:spPr>
        <p:txBody>
          <a:bodyPr tIns="73152" bIns="0">
            <a:normAutofit/>
          </a:bodyPr>
          <a:lstStyle>
            <a:lvl1pPr marL="0" indent="0" algn="l">
              <a:spcBef>
                <a:spcPts val="0"/>
              </a:spcBef>
              <a:buNone/>
              <a:defRPr sz="800">
                <a:solidFill>
                  <a:schemeClr val="bg1"/>
                </a:solidFill>
              </a:defRPr>
            </a:lvl1pPr>
          </a:lstStyle>
          <a:p>
            <a:pPr lvl="0"/>
            <a:r>
              <a:rPr lang="en-US" dirty="0" err="1" smtClean="0"/>
              <a:t>Aciaet</a:t>
            </a:r>
            <a:r>
              <a:rPr lang="en-US" dirty="0" smtClean="0"/>
              <a:t> </a:t>
            </a:r>
            <a:r>
              <a:rPr lang="en-US" dirty="0" err="1" smtClean="0"/>
              <a:t>visquem</a:t>
            </a:r>
            <a:r>
              <a:rPr lang="en-US" dirty="0" smtClean="0"/>
              <a:t> </a:t>
            </a:r>
            <a:r>
              <a:rPr lang="en-US" dirty="0" err="1" smtClean="0"/>
              <a:t>egit</a:t>
            </a:r>
            <a:r>
              <a:rPr lang="en-US" dirty="0" smtClean="0"/>
              <a:t>, nit. </a:t>
            </a:r>
            <a:r>
              <a:rPr lang="en-US" dirty="0" err="1" smtClean="0"/>
              <a:t>Asterfi</a:t>
            </a:r>
            <a:r>
              <a:rPr lang="en-US" dirty="0" smtClean="0"/>
              <a:t> </a:t>
            </a:r>
            <a:r>
              <a:rPr lang="en-US" dirty="0" err="1" smtClean="0"/>
              <a:t>rmihilin</a:t>
            </a:r>
            <a:r>
              <a:rPr lang="en-US" dirty="0" smtClean="0"/>
              <a:t> </a:t>
            </a:r>
            <a:r>
              <a:rPr lang="en-US" dirty="0" err="1" smtClean="0"/>
              <a:t>sulem</a:t>
            </a:r>
            <a:r>
              <a:rPr lang="en-US" dirty="0" smtClean="0"/>
              <a:t> me ad com </a:t>
            </a:r>
            <a:r>
              <a:rPr lang="en-US" dirty="0" err="1" smtClean="0"/>
              <a:t>intis</a:t>
            </a:r>
            <a:r>
              <a:rPr lang="en-US" dirty="0" smtClean="0"/>
              <a:t>. Mae </a:t>
            </a:r>
            <a:r>
              <a:rPr lang="en-US" dirty="0" err="1" smtClean="0"/>
              <a:t>adducionti</a:t>
            </a:r>
            <a:r>
              <a:rPr lang="en-US" dirty="0" smtClean="0"/>
              <a:t> </a:t>
            </a:r>
            <a:r>
              <a:rPr lang="en-US" dirty="0" err="1" smtClean="0"/>
              <a:t>iam</a:t>
            </a:r>
            <a:r>
              <a:rPr lang="en-US" dirty="0" smtClean="0"/>
              <a:t> re. </a:t>
            </a:r>
            <a:endParaRPr lang="en-US" dirty="0"/>
          </a:p>
        </p:txBody>
      </p:sp>
      <p:sp>
        <p:nvSpPr>
          <p:cNvPr id="19" name="Picture Placeholder 11"/>
          <p:cNvSpPr>
            <a:spLocks noGrp="1"/>
          </p:cNvSpPr>
          <p:nvPr>
            <p:ph type="pic" sz="quarter" idx="20"/>
          </p:nvPr>
        </p:nvSpPr>
        <p:spPr>
          <a:xfrm>
            <a:off x="4600429" y="2844364"/>
            <a:ext cx="2111375" cy="1981200"/>
          </a:xfrm>
        </p:spPr>
        <p:txBody>
          <a:bodyPr/>
          <a:lstStyle/>
          <a:p>
            <a:endParaRPr lang="en-US"/>
          </a:p>
        </p:txBody>
      </p:sp>
      <p:sp>
        <p:nvSpPr>
          <p:cNvPr id="20" name="Text Placeholder 6"/>
          <p:cNvSpPr>
            <a:spLocks noGrp="1"/>
          </p:cNvSpPr>
          <p:nvPr>
            <p:ph type="body" sz="quarter" idx="21" hasCustomPrompt="1"/>
          </p:nvPr>
        </p:nvSpPr>
        <p:spPr>
          <a:xfrm>
            <a:off x="6794085" y="1628630"/>
            <a:ext cx="2111375" cy="701675"/>
          </a:xfrm>
          <a:solidFill>
            <a:srgbClr val="DA291C"/>
          </a:solidFill>
        </p:spPr>
        <p:txBody>
          <a:bodyPr lIns="91440" tIns="18288" bIns="0">
            <a:normAutofit/>
          </a:bodyPr>
          <a:lstStyle>
            <a:lvl1pPr marL="0" indent="0">
              <a:lnSpc>
                <a:spcPct val="100000"/>
              </a:lnSpc>
              <a:spcBef>
                <a:spcPts val="0"/>
              </a:spcBef>
              <a:spcAft>
                <a:spcPts val="0"/>
              </a:spcAft>
              <a:buFontTx/>
              <a:buNone/>
              <a:defRPr sz="1600">
                <a:solidFill>
                  <a:srgbClr val="FFFFFF"/>
                </a:solidFill>
              </a:defRPr>
            </a:lvl1pPr>
          </a:lstStyle>
          <a:p>
            <a:pPr lvl="0"/>
            <a:r>
              <a:rPr lang="en-US" dirty="0" smtClean="0"/>
              <a:t>Jonathan </a:t>
            </a:r>
          </a:p>
          <a:p>
            <a:pPr lvl="0"/>
            <a:r>
              <a:rPr lang="en-US" dirty="0" smtClean="0"/>
              <a:t>Smith</a:t>
            </a:r>
            <a:endParaRPr lang="en-US" dirty="0"/>
          </a:p>
        </p:txBody>
      </p:sp>
      <p:sp>
        <p:nvSpPr>
          <p:cNvPr id="21" name="Text Placeholder 8"/>
          <p:cNvSpPr>
            <a:spLocks noGrp="1"/>
          </p:cNvSpPr>
          <p:nvPr>
            <p:ph type="body" sz="quarter" idx="22" hasCustomPrompt="1"/>
          </p:nvPr>
        </p:nvSpPr>
        <p:spPr>
          <a:xfrm>
            <a:off x="6794085" y="2330450"/>
            <a:ext cx="2111375" cy="591440"/>
          </a:xfrm>
          <a:solidFill>
            <a:srgbClr val="919D9D"/>
          </a:solidFill>
        </p:spPr>
        <p:txBody>
          <a:bodyPr tIns="73152" bIns="0">
            <a:normAutofit/>
          </a:bodyPr>
          <a:lstStyle>
            <a:lvl1pPr marL="0" indent="0" algn="l">
              <a:spcBef>
                <a:spcPts val="0"/>
              </a:spcBef>
              <a:buNone/>
              <a:defRPr sz="800">
                <a:solidFill>
                  <a:schemeClr val="bg1"/>
                </a:solidFill>
              </a:defRPr>
            </a:lvl1pPr>
          </a:lstStyle>
          <a:p>
            <a:pPr lvl="0"/>
            <a:r>
              <a:rPr lang="en-US" dirty="0" err="1" smtClean="0"/>
              <a:t>Aciaet</a:t>
            </a:r>
            <a:r>
              <a:rPr lang="en-US" dirty="0" smtClean="0"/>
              <a:t> </a:t>
            </a:r>
            <a:r>
              <a:rPr lang="en-US" dirty="0" err="1" smtClean="0"/>
              <a:t>visquem</a:t>
            </a:r>
            <a:r>
              <a:rPr lang="en-US" dirty="0" smtClean="0"/>
              <a:t> </a:t>
            </a:r>
            <a:r>
              <a:rPr lang="en-US" dirty="0" err="1" smtClean="0"/>
              <a:t>egit</a:t>
            </a:r>
            <a:r>
              <a:rPr lang="en-US" dirty="0" smtClean="0"/>
              <a:t>, nit. </a:t>
            </a:r>
            <a:r>
              <a:rPr lang="en-US" dirty="0" err="1" smtClean="0"/>
              <a:t>Asterfi</a:t>
            </a:r>
            <a:r>
              <a:rPr lang="en-US" dirty="0" smtClean="0"/>
              <a:t> </a:t>
            </a:r>
            <a:r>
              <a:rPr lang="en-US" dirty="0" err="1" smtClean="0"/>
              <a:t>rmihilin</a:t>
            </a:r>
            <a:r>
              <a:rPr lang="en-US" dirty="0" smtClean="0"/>
              <a:t> </a:t>
            </a:r>
            <a:r>
              <a:rPr lang="en-US" dirty="0" err="1" smtClean="0"/>
              <a:t>sulem</a:t>
            </a:r>
            <a:r>
              <a:rPr lang="en-US" dirty="0" smtClean="0"/>
              <a:t> me ad com </a:t>
            </a:r>
            <a:r>
              <a:rPr lang="en-US" dirty="0" err="1" smtClean="0"/>
              <a:t>intis</a:t>
            </a:r>
            <a:r>
              <a:rPr lang="en-US" dirty="0" smtClean="0"/>
              <a:t>. Mae </a:t>
            </a:r>
            <a:r>
              <a:rPr lang="en-US" dirty="0" err="1" smtClean="0"/>
              <a:t>adducionti</a:t>
            </a:r>
            <a:r>
              <a:rPr lang="en-US" dirty="0" smtClean="0"/>
              <a:t> </a:t>
            </a:r>
            <a:r>
              <a:rPr lang="en-US" dirty="0" err="1" smtClean="0"/>
              <a:t>iam</a:t>
            </a:r>
            <a:r>
              <a:rPr lang="en-US" dirty="0" smtClean="0"/>
              <a:t> re. </a:t>
            </a:r>
            <a:endParaRPr lang="en-US" dirty="0"/>
          </a:p>
        </p:txBody>
      </p:sp>
      <p:sp>
        <p:nvSpPr>
          <p:cNvPr id="22" name="Picture Placeholder 11"/>
          <p:cNvSpPr>
            <a:spLocks noGrp="1"/>
          </p:cNvSpPr>
          <p:nvPr>
            <p:ph type="pic" sz="quarter" idx="23"/>
          </p:nvPr>
        </p:nvSpPr>
        <p:spPr>
          <a:xfrm>
            <a:off x="6794085" y="2844364"/>
            <a:ext cx="2111375" cy="1981200"/>
          </a:xfrm>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3" name="Rectangle 12"/>
          <p:cNvSpPr/>
          <p:nvPr userDrawn="1"/>
        </p:nvSpPr>
        <p:spPr>
          <a:xfrm>
            <a:off x="4199480" y="1454149"/>
            <a:ext cx="4702990" cy="3338513"/>
          </a:xfrm>
          <a:prstGeom prst="rect">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aseline="0"/>
            </a:lvl1pPr>
          </a:lstStyle>
          <a:p>
            <a:r>
              <a:rPr lang="en-US" dirty="0" smtClean="0"/>
              <a:t>Jonathan Smith</a:t>
            </a:r>
            <a:endParaRPr lang="en-US" dirty="0"/>
          </a:p>
        </p:txBody>
      </p:sp>
      <p:sp>
        <p:nvSpPr>
          <p:cNvPr id="3" name="Date Placeholder 2"/>
          <p:cNvSpPr>
            <a:spLocks noGrp="1"/>
          </p:cNvSpPr>
          <p:nvPr>
            <p:ph type="dt" sz="half" idx="10"/>
          </p:nvPr>
        </p:nvSpPr>
        <p:spPr/>
        <p:txBody>
          <a:bodyPr/>
          <a:lstStyle/>
          <a:p>
            <a:fld id="{2418E9A7-1077-724C-A515-BCF33D122AFC}" type="datetime1">
              <a:rPr lang="en-US" smtClean="0"/>
              <a:pPr/>
              <a:t>10/28/2014</a:t>
            </a:fld>
            <a:endParaRPr lang="en-US" dirty="0"/>
          </a:p>
        </p:txBody>
      </p:sp>
      <p:sp>
        <p:nvSpPr>
          <p:cNvPr id="4" name="Slide Number Placeholder 3"/>
          <p:cNvSpPr>
            <a:spLocks noGrp="1"/>
          </p:cNvSpPr>
          <p:nvPr>
            <p:ph type="sldNum" sz="quarter" idx="11"/>
          </p:nvPr>
        </p:nvSpPr>
        <p:spPr/>
        <p:txBody>
          <a:bodyPr/>
          <a:lstStyle/>
          <a:p>
            <a:fld id="{4D82F6D6-BD64-564F-BDB4-3E98167DF08D}" type="slidenum">
              <a:rPr lang="en-US" smtClean="0"/>
              <a:pPr/>
              <a:t>‹#›</a:t>
            </a:fld>
            <a:endParaRPr lang="en-US" dirty="0"/>
          </a:p>
        </p:txBody>
      </p:sp>
      <p:sp>
        <p:nvSpPr>
          <p:cNvPr id="12" name="Picture Placeholder 11"/>
          <p:cNvSpPr>
            <a:spLocks noGrp="1"/>
          </p:cNvSpPr>
          <p:nvPr>
            <p:ph type="pic" sz="quarter" idx="12"/>
          </p:nvPr>
        </p:nvSpPr>
        <p:spPr>
          <a:xfrm>
            <a:off x="682772" y="1454150"/>
            <a:ext cx="3454381" cy="3338513"/>
          </a:xfrm>
        </p:spPr>
        <p:txBody>
          <a:bodyPr/>
          <a:lstStyle/>
          <a:p>
            <a:endParaRPr lang="en-US"/>
          </a:p>
        </p:txBody>
      </p:sp>
      <p:sp>
        <p:nvSpPr>
          <p:cNvPr id="15" name="Text Placeholder 14"/>
          <p:cNvSpPr>
            <a:spLocks noGrp="1"/>
          </p:cNvSpPr>
          <p:nvPr>
            <p:ph type="body" sz="quarter" idx="13" hasCustomPrompt="1"/>
          </p:nvPr>
        </p:nvSpPr>
        <p:spPr>
          <a:xfrm>
            <a:off x="4371536" y="1588942"/>
            <a:ext cx="4362450" cy="288925"/>
          </a:xfrm>
        </p:spPr>
        <p:txBody>
          <a:bodyPr lIns="0" tIns="0" rIns="0" bIns="0">
            <a:noAutofit/>
          </a:bodyPr>
          <a:lstStyle>
            <a:lvl1pPr marL="0" indent="0">
              <a:spcBef>
                <a:spcPts val="0"/>
              </a:spcBef>
              <a:buFontTx/>
              <a:buNone/>
              <a:defRPr sz="1600">
                <a:solidFill>
                  <a:srgbClr val="FFFFFF"/>
                </a:solidFill>
              </a:defRPr>
            </a:lvl1pPr>
          </a:lstStyle>
          <a:p>
            <a:pPr lvl="0"/>
            <a:r>
              <a:rPr lang="en-US" dirty="0" err="1" smtClean="0"/>
              <a:t>Lorem</a:t>
            </a:r>
            <a:r>
              <a:rPr lang="en-US" dirty="0" smtClean="0"/>
              <a:t> </a:t>
            </a:r>
            <a:r>
              <a:rPr lang="en-US" dirty="0" err="1" smtClean="0"/>
              <a:t>Ipsum</a:t>
            </a:r>
            <a:r>
              <a:rPr lang="en-US" dirty="0" smtClean="0"/>
              <a:t> </a:t>
            </a:r>
            <a:r>
              <a:rPr lang="en-US" dirty="0" err="1" smtClean="0"/>
              <a:t>Dolar</a:t>
            </a:r>
            <a:r>
              <a:rPr lang="en-US" dirty="0" smtClean="0"/>
              <a:t> </a:t>
            </a:r>
            <a:endParaRPr lang="en-US" dirty="0"/>
          </a:p>
        </p:txBody>
      </p:sp>
      <p:sp>
        <p:nvSpPr>
          <p:cNvPr id="16" name="Text Placeholder 14"/>
          <p:cNvSpPr>
            <a:spLocks noGrp="1"/>
          </p:cNvSpPr>
          <p:nvPr>
            <p:ph type="body" sz="quarter" idx="14" hasCustomPrompt="1"/>
          </p:nvPr>
        </p:nvSpPr>
        <p:spPr>
          <a:xfrm>
            <a:off x="4378887" y="1823323"/>
            <a:ext cx="4362450" cy="187001"/>
          </a:xfrm>
        </p:spPr>
        <p:txBody>
          <a:bodyPr lIns="0" tIns="0" rIns="0" bIns="0">
            <a:noAutofit/>
          </a:bodyPr>
          <a:lstStyle>
            <a:lvl1pPr marL="0" indent="0">
              <a:spcBef>
                <a:spcPts val="0"/>
              </a:spcBef>
              <a:buFontTx/>
              <a:buNone/>
              <a:defRPr sz="1100">
                <a:solidFill>
                  <a:srgbClr val="FFFFFF"/>
                </a:solidFill>
              </a:defRPr>
            </a:lvl1pPr>
          </a:lstStyle>
          <a:p>
            <a:pPr lvl="0"/>
            <a:r>
              <a:rPr lang="en-US" dirty="0" smtClean="0"/>
              <a:t>Sit </a:t>
            </a:r>
            <a:r>
              <a:rPr lang="en-US" dirty="0" err="1" smtClean="0"/>
              <a:t>Amet</a:t>
            </a:r>
            <a:r>
              <a:rPr lang="en-US" dirty="0" smtClean="0"/>
              <a:t> </a:t>
            </a:r>
            <a:r>
              <a:rPr lang="en-US" dirty="0" err="1" smtClean="0"/>
              <a:t>Voluptatur</a:t>
            </a:r>
            <a:endParaRPr lang="en-US" dirty="0"/>
          </a:p>
        </p:txBody>
      </p:sp>
      <p:sp>
        <p:nvSpPr>
          <p:cNvPr id="17" name="Text Placeholder 14"/>
          <p:cNvSpPr>
            <a:spLocks noGrp="1"/>
          </p:cNvSpPr>
          <p:nvPr>
            <p:ph type="body" sz="quarter" idx="15" hasCustomPrompt="1"/>
          </p:nvPr>
        </p:nvSpPr>
        <p:spPr>
          <a:xfrm>
            <a:off x="4378887" y="2084807"/>
            <a:ext cx="4362450" cy="1569504"/>
          </a:xfrm>
        </p:spPr>
        <p:txBody>
          <a:bodyPr lIns="0" tIns="0" rIns="0" bIns="0">
            <a:noAutofit/>
          </a:bodyPr>
          <a:lstStyle>
            <a:lvl1pPr marL="0" indent="0">
              <a:spcBef>
                <a:spcPts val="0"/>
              </a:spcBef>
              <a:spcAft>
                <a:spcPts val="700"/>
              </a:spcAft>
              <a:buFontTx/>
              <a:buNone/>
              <a:defRPr sz="1000" baseline="0">
                <a:solidFill>
                  <a:srgbClr val="FFFFFF"/>
                </a:solidFill>
              </a:defRPr>
            </a:lvl1pPr>
          </a:lstStyle>
          <a:p>
            <a:pPr lvl="0"/>
            <a:r>
              <a:rPr lang="en-US" dirty="0" err="1" smtClean="0"/>
              <a:t>Periat</a:t>
            </a:r>
            <a:r>
              <a:rPr lang="en-US" dirty="0" smtClean="0"/>
              <a:t> </a:t>
            </a:r>
            <a:r>
              <a:rPr lang="en-US" dirty="0" err="1" smtClean="0"/>
              <a:t>ullam</a:t>
            </a:r>
            <a:r>
              <a:rPr lang="en-US" dirty="0" smtClean="0"/>
              <a:t> </a:t>
            </a:r>
            <a:r>
              <a:rPr lang="en-US" dirty="0" err="1" smtClean="0"/>
              <a:t>dus</a:t>
            </a:r>
            <a:r>
              <a:rPr lang="en-US" dirty="0" smtClean="0"/>
              <a:t> et lam, </a:t>
            </a:r>
            <a:r>
              <a:rPr lang="en-US" dirty="0" err="1" smtClean="0"/>
              <a:t>nimusda</a:t>
            </a:r>
            <a:r>
              <a:rPr lang="en-US" dirty="0" smtClean="0"/>
              <a:t> </a:t>
            </a:r>
            <a:r>
              <a:rPr lang="en-US" dirty="0" err="1" smtClean="0"/>
              <a:t>dolorerovit</a:t>
            </a:r>
            <a:r>
              <a:rPr lang="en-US" dirty="0" smtClean="0"/>
              <a:t> </a:t>
            </a:r>
            <a:r>
              <a:rPr lang="en-US" dirty="0" err="1" smtClean="0"/>
              <a:t>repedi</a:t>
            </a:r>
            <a:r>
              <a:rPr lang="en-US" dirty="0" smtClean="0"/>
              <a:t> </a:t>
            </a:r>
            <a:r>
              <a:rPr lang="en-US" dirty="0" err="1" smtClean="0"/>
              <a:t>quia</a:t>
            </a:r>
            <a:r>
              <a:rPr lang="en-US" dirty="0" smtClean="0"/>
              <a:t> </a:t>
            </a:r>
            <a:r>
              <a:rPr lang="en-US" dirty="0" err="1" smtClean="0"/>
              <a:t>porecta</a:t>
            </a:r>
            <a:r>
              <a:rPr lang="en-US" dirty="0" smtClean="0"/>
              <a:t> </a:t>
            </a:r>
            <a:r>
              <a:rPr lang="en-US" dirty="0" err="1" smtClean="0"/>
              <a:t>perum</a:t>
            </a:r>
            <a:r>
              <a:rPr lang="en-US" dirty="0" smtClean="0"/>
              <a:t>, qui </a:t>
            </a:r>
            <a:r>
              <a:rPr lang="en-US" dirty="0" err="1" smtClean="0"/>
              <a:t>ullia</a:t>
            </a:r>
            <a:r>
              <a:rPr lang="en-US" dirty="0" smtClean="0"/>
              <a:t> qui </a:t>
            </a:r>
            <a:r>
              <a:rPr lang="en-US" dirty="0" err="1" smtClean="0"/>
              <a:t>cus</a:t>
            </a:r>
            <a:r>
              <a:rPr lang="en-US" dirty="0" smtClean="0"/>
              <a:t> </a:t>
            </a:r>
            <a:r>
              <a:rPr lang="en-US" dirty="0" err="1" smtClean="0"/>
              <a:t>errora</a:t>
            </a:r>
            <a:r>
              <a:rPr lang="en-US" dirty="0" smtClean="0"/>
              <a:t> </a:t>
            </a:r>
            <a:r>
              <a:rPr lang="en-US" dirty="0" err="1" smtClean="0"/>
              <a:t>sita</a:t>
            </a:r>
            <a:r>
              <a:rPr lang="en-US" dirty="0" smtClean="0"/>
              <a:t> </a:t>
            </a:r>
            <a:r>
              <a:rPr lang="en-US" dirty="0" err="1" smtClean="0"/>
              <a:t>prerume</a:t>
            </a:r>
            <a:r>
              <a:rPr lang="en-US" dirty="0" smtClean="0"/>
              <a:t> </a:t>
            </a:r>
            <a:r>
              <a:rPr lang="en-US" dirty="0" err="1" smtClean="0"/>
              <a:t>nos</a:t>
            </a:r>
            <a:r>
              <a:rPr lang="en-US" dirty="0" smtClean="0"/>
              <a:t> </a:t>
            </a:r>
            <a:r>
              <a:rPr lang="en-US" dirty="0" err="1" smtClean="0"/>
              <a:t>ut</a:t>
            </a:r>
            <a:r>
              <a:rPr lang="en-US" dirty="0" smtClean="0"/>
              <a:t> </a:t>
            </a:r>
            <a:r>
              <a:rPr lang="en-US" dirty="0" err="1" smtClean="0"/>
              <a:t>esto</a:t>
            </a:r>
            <a:r>
              <a:rPr lang="en-US" dirty="0" smtClean="0"/>
              <a:t> </a:t>
            </a:r>
            <a:r>
              <a:rPr lang="en-US" dirty="0" err="1" smtClean="0"/>
              <a:t>ipidelestrum</a:t>
            </a:r>
            <a:r>
              <a:rPr lang="en-US" dirty="0" smtClean="0"/>
              <a:t> </a:t>
            </a:r>
            <a:r>
              <a:rPr lang="en-US" dirty="0" err="1" smtClean="0"/>
              <a:t>nulluptatium</a:t>
            </a:r>
            <a:r>
              <a:rPr lang="en-US" dirty="0" smtClean="0"/>
              <a:t> et </a:t>
            </a:r>
            <a:r>
              <a:rPr lang="en-US" dirty="0" err="1" smtClean="0"/>
              <a:t>ipitat</a:t>
            </a:r>
            <a:r>
              <a:rPr lang="en-US" dirty="0" smtClean="0"/>
              <a:t> </a:t>
            </a:r>
            <a:r>
              <a:rPr lang="en-US" dirty="0" err="1" smtClean="0"/>
              <a:t>aut</a:t>
            </a:r>
            <a:r>
              <a:rPr lang="en-US" dirty="0" smtClean="0"/>
              <a:t> </a:t>
            </a:r>
            <a:r>
              <a:rPr lang="en-US" dirty="0" err="1" smtClean="0"/>
              <a:t>voluptatem</a:t>
            </a:r>
            <a:r>
              <a:rPr lang="en-US" dirty="0" smtClean="0"/>
              <a:t> la qui </a:t>
            </a:r>
            <a:r>
              <a:rPr lang="en-US" dirty="0" err="1" smtClean="0"/>
              <a:t>officitatur</a:t>
            </a:r>
            <a:r>
              <a:rPr lang="en-US" dirty="0" smtClean="0"/>
              <a:t> </a:t>
            </a:r>
            <a:r>
              <a:rPr lang="en-US" dirty="0" err="1" smtClean="0"/>
              <a:t>reiciisi</a:t>
            </a:r>
            <a:r>
              <a:rPr lang="en-US" dirty="0" smtClean="0"/>
              <a:t> </a:t>
            </a:r>
            <a:r>
              <a:rPr lang="en-US" dirty="0" err="1" smtClean="0"/>
              <a:t>optatquod</a:t>
            </a:r>
            <a:r>
              <a:rPr lang="en-US" dirty="0" smtClean="0"/>
              <a:t> </a:t>
            </a:r>
            <a:r>
              <a:rPr lang="en-US" dirty="0" err="1" smtClean="0"/>
              <a:t>eicius</a:t>
            </a:r>
            <a:r>
              <a:rPr lang="en-US" dirty="0" smtClean="0"/>
              <a:t> </a:t>
            </a:r>
            <a:r>
              <a:rPr lang="en-US" dirty="0" err="1" smtClean="0"/>
              <a:t>doluplatium</a:t>
            </a:r>
            <a:r>
              <a:rPr lang="en-US" dirty="0" smtClean="0"/>
              <a:t> </a:t>
            </a:r>
            <a:r>
              <a:rPr lang="en-US" dirty="0" err="1" smtClean="0"/>
              <a:t>fuga</a:t>
            </a:r>
            <a:r>
              <a:rPr lang="en-US" dirty="0" smtClean="0"/>
              <a:t>. </a:t>
            </a:r>
            <a:r>
              <a:rPr lang="en-US" dirty="0" err="1" smtClean="0"/>
              <a:t>Hentist</a:t>
            </a:r>
            <a:r>
              <a:rPr lang="en-US" dirty="0" smtClean="0"/>
              <a:t>, </a:t>
            </a:r>
            <a:r>
              <a:rPr lang="en-US" dirty="0" err="1" smtClean="0"/>
              <a:t>ute</a:t>
            </a:r>
            <a:r>
              <a:rPr lang="en-US" dirty="0" smtClean="0"/>
              <a:t> </a:t>
            </a:r>
            <a:r>
              <a:rPr lang="en-US" dirty="0" err="1" smtClean="0"/>
              <a:t>doluptae</a:t>
            </a:r>
            <a:r>
              <a:rPr lang="en-US" dirty="0" smtClean="0"/>
              <a:t> non </a:t>
            </a:r>
            <a:r>
              <a:rPr lang="en-US" dirty="0" err="1" smtClean="0"/>
              <a:t>reritae</a:t>
            </a:r>
            <a:r>
              <a:rPr lang="en-US" dirty="0" smtClean="0"/>
              <a:t>. </a:t>
            </a:r>
            <a:r>
              <a:rPr lang="en-US" dirty="0" err="1" smtClean="0"/>
              <a:t>Atur</a:t>
            </a:r>
            <a:r>
              <a:rPr lang="en-US" dirty="0" smtClean="0"/>
              <a:t> </a:t>
            </a:r>
            <a:r>
              <a:rPr lang="en-US" dirty="0" err="1" smtClean="0"/>
              <a:t>aut</a:t>
            </a:r>
            <a:r>
              <a:rPr lang="en-US" dirty="0" smtClean="0"/>
              <a:t> </a:t>
            </a:r>
            <a:r>
              <a:rPr lang="en-US" dirty="0" err="1" smtClean="0"/>
              <a:t>abo</a:t>
            </a:r>
            <a:r>
              <a:rPr lang="en-US" dirty="0" smtClean="0"/>
              <a:t>. Quam qui </a:t>
            </a:r>
            <a:r>
              <a:rPr lang="en-US" dirty="0" err="1" smtClean="0"/>
              <a:t>ditium</a:t>
            </a:r>
            <a:r>
              <a:rPr lang="en-US" dirty="0" smtClean="0"/>
              <a:t> dolor </a:t>
            </a:r>
            <a:r>
              <a:rPr lang="en-US" dirty="0" err="1" smtClean="0"/>
              <a:t>maionet</a:t>
            </a:r>
            <a:r>
              <a:rPr lang="en-US" dirty="0" smtClean="0"/>
              <a:t> </a:t>
            </a:r>
            <a:r>
              <a:rPr lang="en-US" dirty="0" err="1" smtClean="0"/>
              <a:t>eum</a:t>
            </a:r>
            <a:r>
              <a:rPr lang="en-US" dirty="0" smtClean="0"/>
              <a:t> </a:t>
            </a:r>
            <a:r>
              <a:rPr lang="en-US" dirty="0" err="1" smtClean="0"/>
              <a:t>fugia</a:t>
            </a:r>
            <a:r>
              <a:rPr lang="en-US" dirty="0" smtClean="0"/>
              <a:t> </a:t>
            </a:r>
            <a:r>
              <a:rPr lang="en-US" dirty="0" err="1" smtClean="0"/>
              <a:t>imus</a:t>
            </a:r>
            <a:r>
              <a:rPr lang="en-US" dirty="0" smtClean="0"/>
              <a:t>.</a:t>
            </a:r>
          </a:p>
          <a:p>
            <a:pPr lvl="0"/>
            <a:r>
              <a:rPr lang="en-US" dirty="0" err="1" smtClean="0"/>
              <a:t>Aque</a:t>
            </a:r>
            <a:r>
              <a:rPr lang="en-US" dirty="0" smtClean="0"/>
              <a:t> </a:t>
            </a:r>
            <a:r>
              <a:rPr lang="en-US" dirty="0" err="1" smtClean="0"/>
              <a:t>voluptatur</a:t>
            </a:r>
            <a:r>
              <a:rPr lang="en-US" dirty="0" smtClean="0"/>
              <a:t> </a:t>
            </a:r>
            <a:r>
              <a:rPr lang="en-US" dirty="0" err="1" smtClean="0"/>
              <a:t>aut</a:t>
            </a:r>
            <a:r>
              <a:rPr lang="en-US" dirty="0" smtClean="0"/>
              <a:t> </a:t>
            </a:r>
            <a:r>
              <a:rPr lang="en-US" dirty="0" err="1" smtClean="0"/>
              <a:t>lacepre</a:t>
            </a:r>
            <a:r>
              <a:rPr lang="en-US" dirty="0" smtClean="0"/>
              <a:t> </a:t>
            </a:r>
            <a:r>
              <a:rPr lang="en-US" dirty="0" err="1" smtClean="0"/>
              <a:t>toreptur</a:t>
            </a:r>
            <a:r>
              <a:rPr lang="en-US" dirty="0" smtClean="0"/>
              <a:t>, </a:t>
            </a:r>
            <a:r>
              <a:rPr lang="en-US" dirty="0" err="1" smtClean="0"/>
              <a:t>uue</a:t>
            </a:r>
            <a:r>
              <a:rPr lang="en-US" dirty="0" smtClean="0"/>
              <a:t> </a:t>
            </a:r>
            <a:r>
              <a:rPr lang="en-US" dirty="0" err="1" smtClean="0"/>
              <a:t>vidunt</a:t>
            </a:r>
            <a:r>
              <a:rPr lang="en-US" dirty="0" smtClean="0"/>
              <a:t> ad quod quid </a:t>
            </a:r>
            <a:r>
              <a:rPr lang="en-US" dirty="0" err="1" smtClean="0"/>
              <a:t>quunt</a:t>
            </a:r>
            <a:r>
              <a:rPr lang="en-US" dirty="0" smtClean="0"/>
              <a:t> </a:t>
            </a:r>
            <a:r>
              <a:rPr lang="en-US" dirty="0" err="1" smtClean="0"/>
              <a:t>aut</a:t>
            </a:r>
            <a:r>
              <a:rPr lang="en-US" dirty="0" smtClean="0"/>
              <a:t> </a:t>
            </a:r>
            <a:r>
              <a:rPr lang="en-US" dirty="0" err="1" smtClean="0"/>
              <a:t>lant</a:t>
            </a:r>
            <a:r>
              <a:rPr lang="en-US" dirty="0" smtClean="0"/>
              <a:t> </a:t>
            </a:r>
            <a:r>
              <a:rPr lang="en-US" dirty="0" err="1" smtClean="0"/>
              <a:t>maio</a:t>
            </a:r>
            <a:r>
              <a:rPr lang="en-US" dirty="0" smtClean="0"/>
              <a:t> </a:t>
            </a:r>
            <a:r>
              <a:rPr lang="en-US" dirty="0" err="1" smtClean="0"/>
              <a:t>eatust</a:t>
            </a:r>
            <a:r>
              <a:rPr lang="en-US" dirty="0" smtClean="0"/>
              <a:t> re </a:t>
            </a:r>
            <a:r>
              <a:rPr lang="en-US" dirty="0" err="1" smtClean="0"/>
              <a:t>latium</a:t>
            </a:r>
            <a:r>
              <a:rPr lang="en-US" dirty="0" smtClean="0"/>
              <a:t> et et </a:t>
            </a:r>
            <a:r>
              <a:rPr lang="en-US" dirty="0" err="1" smtClean="0"/>
              <a:t>eicatibus</a:t>
            </a:r>
            <a:r>
              <a:rPr lang="en-US" dirty="0" smtClean="0"/>
              <a:t>, </a:t>
            </a:r>
            <a:r>
              <a:rPr lang="en-US" dirty="0" err="1" smtClean="0"/>
              <a:t>consendis</a:t>
            </a:r>
            <a:r>
              <a:rPr lang="en-US" dirty="0" smtClean="0"/>
              <a:t> quo </a:t>
            </a:r>
            <a:r>
              <a:rPr lang="en-US" dirty="0" err="1" smtClean="0"/>
              <a:t>ommoluptatis</a:t>
            </a:r>
            <a:r>
              <a:rPr lang="en-US" dirty="0" smtClean="0"/>
              <a:t> </a:t>
            </a:r>
            <a:r>
              <a:rPr lang="en-US" dirty="0" err="1" smtClean="0"/>
              <a:t>vercimi</a:t>
            </a:r>
            <a:r>
              <a:rPr lang="en-US" dirty="0" smtClean="0"/>
              <a:t> </a:t>
            </a:r>
            <a:r>
              <a:rPr lang="en-US" dirty="0" err="1" smtClean="0"/>
              <a:t>nciisintur</a:t>
            </a:r>
            <a:r>
              <a:rPr lang="en-US" dirty="0" smtClean="0"/>
              <a:t>, </a:t>
            </a:r>
            <a:r>
              <a:rPr lang="en-US" dirty="0" err="1" smtClean="0"/>
              <a:t>voluptat</a:t>
            </a:r>
            <a:r>
              <a:rPr lang="en-US" dirty="0" smtClean="0"/>
              <a:t> </a:t>
            </a:r>
            <a:r>
              <a:rPr lang="en-US" dirty="0" err="1" smtClean="0"/>
              <a:t>earci</a:t>
            </a:r>
            <a:r>
              <a:rPr lang="en-US" dirty="0" smtClean="0"/>
              <a:t> </a:t>
            </a:r>
            <a:r>
              <a:rPr lang="en-US" dirty="0" err="1" smtClean="0"/>
              <a:t>ducipsam</a:t>
            </a:r>
            <a:r>
              <a:rPr lang="en-US" dirty="0" smtClean="0"/>
              <a: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0" y="868363"/>
            <a:ext cx="9144000" cy="3921125"/>
          </a:xfrm>
        </p:spPr>
        <p:txBody>
          <a:bodyPr/>
          <a:lstStyle/>
          <a:p>
            <a:endParaRPr lang="en-US"/>
          </a:p>
        </p:txBody>
      </p:sp>
      <p:sp>
        <p:nvSpPr>
          <p:cNvPr id="15" name="Picture Placeholder 13"/>
          <p:cNvSpPr>
            <a:spLocks noGrp="1"/>
          </p:cNvSpPr>
          <p:nvPr>
            <p:ph type="pic" sz="quarter" idx="13"/>
          </p:nvPr>
        </p:nvSpPr>
        <p:spPr>
          <a:xfrm>
            <a:off x="5595938" y="1395413"/>
            <a:ext cx="2944812" cy="2944812"/>
          </a:xfrm>
        </p:spPr>
        <p:txBody>
          <a:bodyPr/>
          <a:lstStyle/>
          <a:p>
            <a:endParaRPr lang="en-US" dirty="0"/>
          </a:p>
        </p:txBody>
      </p:sp>
      <p:sp>
        <p:nvSpPr>
          <p:cNvPr id="3" name="Date Placeholder 2"/>
          <p:cNvSpPr>
            <a:spLocks noGrp="1"/>
          </p:cNvSpPr>
          <p:nvPr>
            <p:ph type="dt" sz="half" idx="10"/>
          </p:nvPr>
        </p:nvSpPr>
        <p:spPr/>
        <p:txBody>
          <a:bodyPr/>
          <a:lstStyle/>
          <a:p>
            <a:fld id="{2418E9A7-1077-724C-A515-BCF33D122AFC}" type="datetime1">
              <a:rPr lang="en-US" smtClean="0"/>
              <a:pPr/>
              <a:t>10/28/2014</a:t>
            </a:fld>
            <a:endParaRPr lang="en-US" dirty="0"/>
          </a:p>
        </p:txBody>
      </p:sp>
      <p:sp>
        <p:nvSpPr>
          <p:cNvPr id="4" name="Slide Number Placeholder 3"/>
          <p:cNvSpPr>
            <a:spLocks noGrp="1"/>
          </p:cNvSpPr>
          <p:nvPr>
            <p:ph type="sldNum" sz="quarter" idx="11"/>
          </p:nvPr>
        </p:nvSpPr>
        <p:spPr/>
        <p:txBody>
          <a:bodyPr/>
          <a:lstStyle/>
          <a:p>
            <a:fld id="{4D82F6D6-BD64-564F-BDB4-3E98167DF08D}" type="slidenum">
              <a:rPr lang="en-US" smtClean="0"/>
              <a:pPr/>
              <a:t>‹#›</a:t>
            </a:fld>
            <a:endParaRPr lang="en-US" dirty="0"/>
          </a:p>
        </p:txBody>
      </p:sp>
      <p:sp>
        <p:nvSpPr>
          <p:cNvPr id="12" name="Text Placeholder 11"/>
          <p:cNvSpPr>
            <a:spLocks noGrp="1"/>
          </p:cNvSpPr>
          <p:nvPr>
            <p:ph type="body" sz="quarter" idx="12" hasCustomPrompt="1"/>
          </p:nvPr>
        </p:nvSpPr>
        <p:spPr>
          <a:xfrm>
            <a:off x="6061075" y="2509692"/>
            <a:ext cx="1963738" cy="785813"/>
          </a:xfrm>
        </p:spPr>
        <p:txBody>
          <a:bodyPr tIns="0" bIns="0">
            <a:normAutofit/>
          </a:bodyPr>
          <a:lstStyle>
            <a:lvl1pPr marL="0" indent="0" algn="ctr">
              <a:spcBef>
                <a:spcPts val="0"/>
              </a:spcBef>
              <a:buFontTx/>
              <a:buNone/>
              <a:defRPr sz="2200" baseline="0">
                <a:solidFill>
                  <a:srgbClr val="FFFFFF"/>
                </a:solidFill>
              </a:defRPr>
            </a:lvl1pPr>
          </a:lstStyle>
          <a:p>
            <a:pPr lvl="0"/>
            <a:r>
              <a:rPr lang="en-US" dirty="0" smtClean="0"/>
              <a:t>360º Relationship</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588" y="871926"/>
            <a:ext cx="9142412" cy="3919150"/>
          </a:xfrm>
        </p:spPr>
        <p:txBody>
          <a:bodyPr/>
          <a:lstStyle/>
          <a:p>
            <a:endParaRPr lang="en-US"/>
          </a:p>
        </p:txBody>
      </p:sp>
      <p:sp>
        <p:nvSpPr>
          <p:cNvPr id="3" name="Date Placeholder 2"/>
          <p:cNvSpPr>
            <a:spLocks noGrp="1"/>
          </p:cNvSpPr>
          <p:nvPr>
            <p:ph type="dt" sz="half" idx="10"/>
          </p:nvPr>
        </p:nvSpPr>
        <p:spPr/>
        <p:txBody>
          <a:bodyPr/>
          <a:lstStyle/>
          <a:p>
            <a:fld id="{2418E9A7-1077-724C-A515-BCF33D122AFC}" type="datetime1">
              <a:rPr lang="en-US" smtClean="0"/>
              <a:pPr/>
              <a:t>10/28/2014</a:t>
            </a:fld>
            <a:endParaRPr lang="en-US" dirty="0"/>
          </a:p>
        </p:txBody>
      </p:sp>
      <p:sp>
        <p:nvSpPr>
          <p:cNvPr id="4" name="Slide Number Placeholder 3"/>
          <p:cNvSpPr>
            <a:spLocks noGrp="1"/>
          </p:cNvSpPr>
          <p:nvPr>
            <p:ph type="sldNum" sz="quarter" idx="11"/>
          </p:nvPr>
        </p:nvSpPr>
        <p:spPr/>
        <p:txBody>
          <a:bodyPr/>
          <a:lstStyle/>
          <a:p>
            <a:fld id="{4D82F6D6-BD64-564F-BDB4-3E98167DF08D}" type="slidenum">
              <a:rPr lang="en-US" smtClean="0"/>
              <a:pPr/>
              <a:t>‹#›</a:t>
            </a:fld>
            <a:endParaRPr lang="en-US" dirty="0"/>
          </a:p>
        </p:txBody>
      </p:sp>
      <p:sp>
        <p:nvSpPr>
          <p:cNvPr id="9" name="Picture Placeholder 8"/>
          <p:cNvSpPr>
            <a:spLocks noGrp="1"/>
          </p:cNvSpPr>
          <p:nvPr>
            <p:ph type="pic" sz="quarter" idx="12"/>
          </p:nvPr>
        </p:nvSpPr>
        <p:spPr>
          <a:xfrm>
            <a:off x="-241217" y="638175"/>
            <a:ext cx="2965367" cy="2969385"/>
          </a:xfrm>
        </p:spPr>
        <p:txBody>
          <a:bodyPr/>
          <a:lstStyle/>
          <a:p>
            <a:endParaRPr lang="en-US"/>
          </a:p>
        </p:txBody>
      </p:sp>
      <p:sp>
        <p:nvSpPr>
          <p:cNvPr id="12" name="Text Placeholder 11"/>
          <p:cNvSpPr>
            <a:spLocks noGrp="1"/>
          </p:cNvSpPr>
          <p:nvPr>
            <p:ph type="body" sz="quarter" idx="14" hasCustomPrompt="1"/>
          </p:nvPr>
        </p:nvSpPr>
        <p:spPr>
          <a:xfrm>
            <a:off x="-10002" y="1778423"/>
            <a:ext cx="2510988" cy="785813"/>
          </a:xfrm>
        </p:spPr>
        <p:txBody>
          <a:bodyPr tIns="0" bIns="0">
            <a:normAutofit/>
          </a:bodyPr>
          <a:lstStyle>
            <a:lvl1pPr marL="0" marR="0" indent="0" algn="ctr" defTabSz="457200" rtl="0" eaLnBrk="1" fontAlgn="auto" latinLnBrk="0" hangingPunct="1">
              <a:lnSpc>
                <a:spcPct val="100000"/>
              </a:lnSpc>
              <a:spcBef>
                <a:spcPts val="0"/>
              </a:spcBef>
              <a:spcAft>
                <a:spcPts val="0"/>
              </a:spcAft>
              <a:buClrTx/>
              <a:buSzTx/>
              <a:buFontTx/>
              <a:buNone/>
              <a:tabLst/>
              <a:defRPr sz="2200" baseline="0">
                <a:solidFill>
                  <a:srgbClr val="FFFFFF"/>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err="1" smtClean="0"/>
              <a:t>Asterfi</a:t>
            </a:r>
            <a:r>
              <a:rPr lang="en-US" dirty="0" smtClean="0"/>
              <a:t>  </a:t>
            </a:r>
            <a:r>
              <a:rPr lang="en-US" dirty="0" err="1" smtClean="0"/>
              <a:t>rmihilin</a:t>
            </a:r>
            <a:r>
              <a:rPr lang="en-US" dirty="0" smtClean="0"/>
              <a:t> </a:t>
            </a:r>
            <a:r>
              <a:rPr lang="en-US" dirty="0" err="1" smtClean="0"/>
              <a:t>sulem</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9647" y="673712"/>
            <a:ext cx="7933975" cy="588775"/>
          </a:xfrm>
          <a:prstGeom prst="rect">
            <a:avLst/>
          </a:prstGeom>
        </p:spPr>
        <p:txBody>
          <a:bodyPr vert="horz" lIns="91440" tIns="45720" rIns="91440" bIns="45720" rtlCol="0" anchor="ctr">
            <a:normAutofit/>
          </a:bodyPr>
          <a:lstStyle/>
          <a:p>
            <a:r>
              <a:rPr lang="en-US" dirty="0" smtClean="0"/>
              <a:t>Enter Headline Text Here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576573" y="4830696"/>
            <a:ext cx="2133600" cy="273844"/>
          </a:xfrm>
          <a:prstGeom prst="rect">
            <a:avLst/>
          </a:prstGeom>
        </p:spPr>
        <p:txBody>
          <a:bodyPr vert="horz" lIns="0" tIns="0" rIns="0" bIns="0" rtlCol="0" anchor="ctr"/>
          <a:lstStyle>
            <a:lvl1pPr algn="r">
              <a:defRPr sz="800">
                <a:solidFill>
                  <a:schemeClr val="tx1">
                    <a:tint val="75000"/>
                  </a:schemeClr>
                </a:solidFill>
                <a:latin typeface="Arial"/>
              </a:defRPr>
            </a:lvl1pPr>
          </a:lstStyle>
          <a:p>
            <a:fld id="{2418E9A7-1077-724C-A515-BCF33D122AFC}" type="datetime1">
              <a:rPr lang="en-US" smtClean="0"/>
              <a:pPr/>
              <a:t>10/28/2014</a:t>
            </a:fld>
            <a:endParaRPr lang="en-US" dirty="0"/>
          </a:p>
        </p:txBody>
      </p:sp>
      <p:sp>
        <p:nvSpPr>
          <p:cNvPr id="6" name="Slide Number Placeholder 5"/>
          <p:cNvSpPr>
            <a:spLocks noGrp="1"/>
          </p:cNvSpPr>
          <p:nvPr>
            <p:ph type="sldNum" sz="quarter" idx="4"/>
          </p:nvPr>
        </p:nvSpPr>
        <p:spPr>
          <a:xfrm>
            <a:off x="8840902" y="4830696"/>
            <a:ext cx="298226" cy="273844"/>
          </a:xfrm>
          <a:prstGeom prst="rect">
            <a:avLst/>
          </a:prstGeom>
        </p:spPr>
        <p:txBody>
          <a:bodyPr vert="horz" lIns="0" tIns="0" rIns="0" bIns="0" rtlCol="0" anchor="ctr"/>
          <a:lstStyle>
            <a:lvl1pPr algn="l">
              <a:defRPr sz="800">
                <a:solidFill>
                  <a:schemeClr val="tx1">
                    <a:tint val="75000"/>
                  </a:schemeClr>
                </a:solidFill>
                <a:latin typeface="Arial"/>
              </a:defRPr>
            </a:lvl1pPr>
          </a:lstStyle>
          <a:p>
            <a:fld id="{4D82F6D6-BD64-564F-BDB4-3E98167DF08D}" type="slidenum">
              <a:rPr lang="en-US" smtClean="0"/>
              <a:pPr/>
              <a:t>‹#›</a:t>
            </a:fld>
            <a:endParaRPr lang="en-US" dirty="0"/>
          </a:p>
        </p:txBody>
      </p:sp>
      <p:cxnSp>
        <p:nvCxnSpPr>
          <p:cNvPr id="9" name="Straight Connector 8"/>
          <p:cNvCxnSpPr/>
          <p:nvPr userDrawn="1"/>
        </p:nvCxnSpPr>
        <p:spPr>
          <a:xfrm rot="5400000">
            <a:off x="8741700" y="4966574"/>
            <a:ext cx="77629" cy="1588"/>
          </a:xfrm>
          <a:prstGeom prst="line">
            <a:avLst/>
          </a:prstGeom>
          <a:ln w="6350">
            <a:solidFill>
              <a:srgbClr val="DA291C"/>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userDrawn="1"/>
        </p:nvSpPr>
        <p:spPr>
          <a:xfrm>
            <a:off x="691514" y="-15580"/>
            <a:ext cx="3469011" cy="241543"/>
          </a:xfrm>
          <a:prstGeom prst="rect">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hitachi-consulting-logo-rendered.png"/>
          <p:cNvPicPr>
            <a:picLocks noChangeAspect="1"/>
          </p:cNvPicPr>
          <p:nvPr userDrawn="1"/>
        </p:nvPicPr>
        <p:blipFill>
          <a:blip r:embed="rId42"/>
          <a:stretch>
            <a:fillRect/>
          </a:stretch>
        </p:blipFill>
        <p:spPr>
          <a:xfrm>
            <a:off x="7115174" y="225962"/>
            <a:ext cx="1798009" cy="352519"/>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700" r:id="rId36"/>
    <p:sldLayoutId id="2147483697" r:id="rId37"/>
    <p:sldLayoutId id="2147483698" r:id="rId38"/>
    <p:sldLayoutId id="2147483654" r:id="rId39"/>
    <p:sldLayoutId id="2147483655" r:id="rId40"/>
  </p:sldLayoutIdLst>
  <p:timing>
    <p:tnLst>
      <p:par>
        <p:cTn id="1" dur="indefinite" restart="never" nodeType="tmRoot"/>
      </p:par>
    </p:tnLst>
  </p:timing>
  <p:hf hdr="0" ftr="0"/>
  <p:txStyles>
    <p:titleStyle>
      <a:lvl1pPr algn="l" defTabSz="457200" rtl="0" eaLnBrk="1" latinLnBrk="0" hangingPunct="1">
        <a:spcBef>
          <a:spcPct val="0"/>
        </a:spcBef>
        <a:buNone/>
        <a:defRPr sz="2400" kern="1200" baseline="0">
          <a:solidFill>
            <a:srgbClr val="DA291C"/>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19.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4.png"/><Relationship Id="rId1" Type="http://schemas.openxmlformats.org/officeDocument/2006/relationships/slideLayout" Target="../slideLayouts/slideLayout26.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8" Type="http://schemas.openxmlformats.org/officeDocument/2006/relationships/image" Target="../media/image53.jpeg"/><Relationship Id="rId13" Type="http://schemas.openxmlformats.org/officeDocument/2006/relationships/image" Target="../media/image58.png"/><Relationship Id="rId18" Type="http://schemas.openxmlformats.org/officeDocument/2006/relationships/image" Target="../media/image63.png"/><Relationship Id="rId26" Type="http://schemas.openxmlformats.org/officeDocument/2006/relationships/image" Target="../media/image71.png"/><Relationship Id="rId3" Type="http://schemas.openxmlformats.org/officeDocument/2006/relationships/image" Target="../media/image48.jpeg"/><Relationship Id="rId21" Type="http://schemas.openxmlformats.org/officeDocument/2006/relationships/image" Target="../media/image66.jpe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gif"/><Relationship Id="rId25" Type="http://schemas.openxmlformats.org/officeDocument/2006/relationships/image" Target="../media/image70.png"/><Relationship Id="rId2" Type="http://schemas.openxmlformats.org/officeDocument/2006/relationships/image" Target="../media/image47.jpeg"/><Relationship Id="rId16" Type="http://schemas.openxmlformats.org/officeDocument/2006/relationships/image" Target="../media/image61.png"/><Relationship Id="rId20" Type="http://schemas.openxmlformats.org/officeDocument/2006/relationships/image" Target="../media/image65.jpeg"/><Relationship Id="rId29" Type="http://schemas.openxmlformats.org/officeDocument/2006/relationships/image" Target="../media/image74.png"/><Relationship Id="rId1" Type="http://schemas.openxmlformats.org/officeDocument/2006/relationships/slideLayout" Target="../slideLayouts/slideLayout29.xml"/><Relationship Id="rId6" Type="http://schemas.openxmlformats.org/officeDocument/2006/relationships/image" Target="../media/image51.jpeg"/><Relationship Id="rId11" Type="http://schemas.openxmlformats.org/officeDocument/2006/relationships/image" Target="../media/image56.jpeg"/><Relationship Id="rId24" Type="http://schemas.openxmlformats.org/officeDocument/2006/relationships/image" Target="../media/image69.png"/><Relationship Id="rId5" Type="http://schemas.openxmlformats.org/officeDocument/2006/relationships/image" Target="../media/image50.png"/><Relationship Id="rId15" Type="http://schemas.openxmlformats.org/officeDocument/2006/relationships/image" Target="../media/image60.jpeg"/><Relationship Id="rId23" Type="http://schemas.openxmlformats.org/officeDocument/2006/relationships/image" Target="../media/image68.jpeg"/><Relationship Id="rId28" Type="http://schemas.openxmlformats.org/officeDocument/2006/relationships/image" Target="../media/image73.jpeg"/><Relationship Id="rId10" Type="http://schemas.openxmlformats.org/officeDocument/2006/relationships/image" Target="../media/image55.png"/><Relationship Id="rId19" Type="http://schemas.openxmlformats.org/officeDocument/2006/relationships/image" Target="../media/image64.png"/><Relationship Id="rId31" Type="http://schemas.openxmlformats.org/officeDocument/2006/relationships/image" Target="../media/image76.png"/><Relationship Id="rId4" Type="http://schemas.openxmlformats.org/officeDocument/2006/relationships/image" Target="../media/image49.jpeg"/><Relationship Id="rId9" Type="http://schemas.openxmlformats.org/officeDocument/2006/relationships/image" Target="../media/image54.png"/><Relationship Id="rId14" Type="http://schemas.openxmlformats.org/officeDocument/2006/relationships/image" Target="../media/image59.jpeg"/><Relationship Id="rId22" Type="http://schemas.openxmlformats.org/officeDocument/2006/relationships/image" Target="../media/image67.png"/><Relationship Id="rId27" Type="http://schemas.openxmlformats.org/officeDocument/2006/relationships/image" Target="../media/image72.png"/><Relationship Id="rId30" Type="http://schemas.openxmlformats.org/officeDocument/2006/relationships/image" Target="../media/image7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2.xml"/><Relationship Id="rId5" Type="http://schemas.openxmlformats.org/officeDocument/2006/relationships/chart" Target="../charts/chart4.xml"/><Relationship Id="rId4" Type="http://schemas.openxmlformats.org/officeDocument/2006/relationships/chart" Target="../charts/char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7.pn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pPr lvl="0"/>
            <a:r>
              <a:rPr lang="en-US" smtClean="0"/>
              <a:t>Data Center Migration and Hosting Proposal for Albemarle</a:t>
            </a:r>
            <a:endParaRPr lang="en-US" dirty="0" smtClean="0"/>
          </a:p>
        </p:txBody>
      </p:sp>
      <p:sp>
        <p:nvSpPr>
          <p:cNvPr id="7" name="Text Placeholder 6"/>
          <p:cNvSpPr>
            <a:spLocks noGrp="1"/>
          </p:cNvSpPr>
          <p:nvPr>
            <p:ph type="body" sz="quarter" idx="13"/>
          </p:nvPr>
        </p:nvSpPr>
        <p:spPr/>
        <p:txBody>
          <a:bodyPr/>
          <a:lstStyle/>
          <a:p>
            <a:r>
              <a:rPr lang="en-US" smtClean="0"/>
              <a:t>Better</a:t>
            </a:r>
            <a:endParaRPr lang="en-US" dirty="0"/>
          </a:p>
        </p:txBody>
      </p:sp>
      <p:sp>
        <p:nvSpPr>
          <p:cNvPr id="5" name="Title 4"/>
          <p:cNvSpPr>
            <a:spLocks noGrp="1"/>
          </p:cNvSpPr>
          <p:nvPr>
            <p:ph type="title"/>
          </p:nvPr>
        </p:nvSpPr>
        <p:spPr/>
        <p:txBody>
          <a:bodyPr/>
          <a:lstStyle/>
          <a:p>
            <a:r>
              <a:rPr lang="en-US" smtClean="0"/>
              <a:t>Hitachi Consulting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people-on-sidewalk.png"/>
          <p:cNvPicPr>
            <a:picLocks noGrp="1" noChangeAspect="1"/>
          </p:cNvPicPr>
          <p:nvPr>
            <p:ph type="pic" sz="quarter" idx="15"/>
          </p:nvPr>
        </p:nvPicPr>
        <p:blipFill>
          <a:blip r:embed="rId2"/>
          <a:srcRect t="-7" b="-7"/>
          <a:stretch>
            <a:fillRect/>
          </a:stretch>
        </p:blipFill>
        <p:spPr/>
      </p:pic>
      <p:pic>
        <p:nvPicPr>
          <p:cNvPr id="10" name="Picture Placeholder 9" descr="hitachi-consulting-red-diamond-100-opacity.png"/>
          <p:cNvPicPr>
            <a:picLocks noGrp="1" noChangeAspect="1"/>
          </p:cNvPicPr>
          <p:nvPr>
            <p:ph type="pic" sz="quarter" idx="14"/>
          </p:nvPr>
        </p:nvPicPr>
        <p:blipFill>
          <a:blip r:embed="rId3">
            <a:alphaModFix amt="80000"/>
          </a:blip>
          <a:srcRect l="-31" r="-31"/>
          <a:stretch>
            <a:fillRect/>
          </a:stretch>
        </p:blipFill>
        <p:spPr/>
      </p:pic>
      <p:sp>
        <p:nvSpPr>
          <p:cNvPr id="2" name="Date Placeholder 1"/>
          <p:cNvSpPr>
            <a:spLocks noGrp="1"/>
          </p:cNvSpPr>
          <p:nvPr>
            <p:ph type="dt" sz="half" idx="10"/>
          </p:nvPr>
        </p:nvSpPr>
        <p:spPr/>
        <p:txBody>
          <a:bodyPr/>
          <a:lstStyle/>
          <a:p>
            <a:fld id="{E647E89F-873D-244E-AE7B-0B5FF71DCE32}" type="datetime1">
              <a:rPr lang="en-US" smtClean="0"/>
              <a:pPr/>
              <a:t>10/28/2014</a:t>
            </a:fld>
            <a:endParaRPr lang="en-US" dirty="0"/>
          </a:p>
        </p:txBody>
      </p:sp>
      <p:sp>
        <p:nvSpPr>
          <p:cNvPr id="3" name="Slide Number Placeholder 2"/>
          <p:cNvSpPr>
            <a:spLocks noGrp="1"/>
          </p:cNvSpPr>
          <p:nvPr>
            <p:ph type="sldNum" sz="quarter" idx="11"/>
          </p:nvPr>
        </p:nvSpPr>
        <p:spPr/>
        <p:txBody>
          <a:bodyPr/>
          <a:lstStyle/>
          <a:p>
            <a:fld id="{4D82F6D6-BD64-564F-BDB4-3E98167DF08D}" type="slidenum">
              <a:rPr lang="en-US" smtClean="0"/>
              <a:pPr/>
              <a:t>10</a:t>
            </a:fld>
            <a:endParaRPr lang="en-US" dirty="0"/>
          </a:p>
        </p:txBody>
      </p:sp>
      <p:sp>
        <p:nvSpPr>
          <p:cNvPr id="5" name="Text Placeholder 4"/>
          <p:cNvSpPr>
            <a:spLocks noGrp="1"/>
          </p:cNvSpPr>
          <p:nvPr>
            <p:ph type="body" sz="quarter" idx="12"/>
          </p:nvPr>
        </p:nvSpPr>
        <p:spPr>
          <a:xfrm>
            <a:off x="4457458" y="2705831"/>
            <a:ext cx="1963738" cy="785813"/>
          </a:xfrm>
        </p:spPr>
        <p:txBody>
          <a:bodyPr/>
          <a:lstStyle/>
          <a:p>
            <a:r>
              <a:rPr lang="en-US" dirty="0" smtClean="0"/>
              <a:t>360º Relationship</a:t>
            </a:r>
            <a:endParaRPr lang="en-US" dirty="0"/>
          </a:p>
        </p:txBody>
      </p:sp>
      <p:sp>
        <p:nvSpPr>
          <p:cNvPr id="6" name="Text Placeholder 5"/>
          <p:cNvSpPr>
            <a:spLocks noGrp="1"/>
          </p:cNvSpPr>
          <p:nvPr>
            <p:ph type="body" sz="quarter" idx="13"/>
          </p:nvPr>
        </p:nvSpPr>
        <p:spPr/>
        <p:txBody>
          <a:bodyPr/>
          <a:lstStyle/>
          <a:p>
            <a:r>
              <a:rPr lang="en-US" dirty="0" err="1" smtClean="0"/>
              <a:t>Tasperio</a:t>
            </a:r>
            <a:r>
              <a:rPr lang="en-US" dirty="0" smtClean="0"/>
              <a:t> is </a:t>
            </a:r>
            <a:r>
              <a:rPr lang="en-US" dirty="0" err="1" smtClean="0"/>
              <a:t>ut</a:t>
            </a:r>
            <a:r>
              <a:rPr lang="en-US" dirty="0" smtClean="0"/>
              <a:t> a et </a:t>
            </a:r>
            <a:r>
              <a:rPr lang="en-US" dirty="0" err="1" smtClean="0"/>
              <a:t>apero</a:t>
            </a:r>
            <a:r>
              <a:rPr lang="en-US" dirty="0" smtClean="0"/>
              <a:t> </a:t>
            </a:r>
            <a:r>
              <a:rPr lang="en-US" dirty="0" err="1" smtClean="0"/>
              <a:t>beatumquunt</a:t>
            </a:r>
            <a:r>
              <a:rPr lang="en-US" dirty="0" smtClean="0"/>
              <a:t>. At </a:t>
            </a:r>
            <a:r>
              <a:rPr lang="en-US" dirty="0" err="1" smtClean="0"/>
              <a:t>iderit</a:t>
            </a:r>
            <a:r>
              <a:rPr lang="en-US" dirty="0" smtClean="0"/>
              <a:t> </a:t>
            </a:r>
            <a:r>
              <a:rPr lang="en-US" dirty="0" err="1" smtClean="0"/>
              <a:t>labo</a:t>
            </a:r>
            <a:r>
              <a:rPr lang="en-US" dirty="0" smtClean="0"/>
              <a:t>. At </a:t>
            </a:r>
            <a:r>
              <a:rPr lang="en-US" dirty="0" err="1" smtClean="0"/>
              <a:t>eos</a:t>
            </a:r>
            <a:r>
              <a:rPr lang="en-US" dirty="0" smtClean="0"/>
              <a:t> </a:t>
            </a:r>
            <a:r>
              <a:rPr lang="en-US" dirty="0" err="1" smtClean="0"/>
              <a:t>maiostibus</a:t>
            </a:r>
            <a:r>
              <a:rPr lang="en-US" dirty="0" smtClean="0"/>
              <a:t> ma sum </a:t>
            </a:r>
            <a:r>
              <a:rPr lang="en-US" dirty="0" err="1" smtClean="0"/>
              <a:t>secto</a:t>
            </a:r>
            <a:r>
              <a:rPr lang="en-US" dirty="0" smtClean="0"/>
              <a:t> </a:t>
            </a:r>
            <a:r>
              <a:rPr lang="en-US" dirty="0" err="1" smtClean="0"/>
              <a:t>quia</a:t>
            </a:r>
            <a:r>
              <a:rPr lang="en-US" dirty="0" smtClean="0"/>
              <a:t> </a:t>
            </a:r>
            <a:r>
              <a:rPr lang="en-US" dirty="0" err="1" smtClean="0"/>
              <a:t>ditatiatust</a:t>
            </a:r>
            <a:r>
              <a:rPr lang="en-US" dirty="0" smtClean="0"/>
              <a:t>, am </a:t>
            </a:r>
            <a:r>
              <a:rPr lang="en-US" dirty="0" err="1" smtClean="0"/>
              <a:t>volendandem</a:t>
            </a:r>
            <a:r>
              <a:rPr lang="en-US" dirty="0" smtClean="0"/>
              <a: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blurry-sidewalk.png"/>
          <p:cNvPicPr>
            <a:picLocks noGrp="1" noChangeAspect="1"/>
          </p:cNvPicPr>
          <p:nvPr>
            <p:ph type="pic" sz="quarter" idx="15"/>
          </p:nvPr>
        </p:nvPicPr>
        <p:blipFill>
          <a:blip r:embed="rId2"/>
          <a:srcRect l="-11" r="-11"/>
          <a:stretch>
            <a:fillRect/>
          </a:stretch>
        </p:blipFill>
        <p:spPr/>
      </p:pic>
      <p:pic>
        <p:nvPicPr>
          <p:cNvPr id="9" name="Picture Placeholder 8" descr="hitachi-consulting-red-diamond-100-opacity.png"/>
          <p:cNvPicPr>
            <a:picLocks noGrp="1" noChangeAspect="1"/>
          </p:cNvPicPr>
          <p:nvPr>
            <p:ph type="pic" sz="quarter" idx="14"/>
          </p:nvPr>
        </p:nvPicPr>
        <p:blipFill>
          <a:blip r:embed="rId3">
            <a:alphaModFix amt="60000"/>
          </a:blip>
          <a:srcRect/>
          <a:stretch>
            <a:fillRect/>
          </a:stretch>
        </p:blipFill>
        <p:spPr/>
      </p:pic>
      <p:sp>
        <p:nvSpPr>
          <p:cNvPr id="2" name="Date Placeholder 1"/>
          <p:cNvSpPr>
            <a:spLocks noGrp="1"/>
          </p:cNvSpPr>
          <p:nvPr>
            <p:ph type="dt" sz="half" idx="10"/>
          </p:nvPr>
        </p:nvSpPr>
        <p:spPr/>
        <p:txBody>
          <a:bodyPr/>
          <a:lstStyle/>
          <a:p>
            <a:fld id="{E647E89F-873D-244E-AE7B-0B5FF71DCE32}" type="datetime1">
              <a:rPr lang="en-US" smtClean="0"/>
              <a:pPr/>
              <a:t>10/28/2014</a:t>
            </a:fld>
            <a:endParaRPr lang="en-US" dirty="0"/>
          </a:p>
        </p:txBody>
      </p:sp>
      <p:sp>
        <p:nvSpPr>
          <p:cNvPr id="3" name="Slide Number Placeholder 2"/>
          <p:cNvSpPr>
            <a:spLocks noGrp="1"/>
          </p:cNvSpPr>
          <p:nvPr>
            <p:ph type="sldNum" sz="quarter" idx="11"/>
          </p:nvPr>
        </p:nvSpPr>
        <p:spPr/>
        <p:txBody>
          <a:bodyPr/>
          <a:lstStyle/>
          <a:p>
            <a:fld id="{4D82F6D6-BD64-564F-BDB4-3E98167DF08D}" type="slidenum">
              <a:rPr lang="en-US" smtClean="0"/>
              <a:pPr/>
              <a:t>11</a:t>
            </a:fld>
            <a:endParaRPr lang="en-US" dirty="0"/>
          </a:p>
        </p:txBody>
      </p:sp>
      <p:sp>
        <p:nvSpPr>
          <p:cNvPr id="4" name="Text Placeholder 3"/>
          <p:cNvSpPr>
            <a:spLocks noGrp="1"/>
          </p:cNvSpPr>
          <p:nvPr>
            <p:ph type="body" sz="quarter" idx="12"/>
          </p:nvPr>
        </p:nvSpPr>
        <p:spPr>
          <a:xfrm>
            <a:off x="6085831" y="1706969"/>
            <a:ext cx="1963738" cy="785813"/>
          </a:xfrm>
        </p:spPr>
        <p:txBody>
          <a:bodyPr/>
          <a:lstStyle/>
          <a:p>
            <a:r>
              <a:rPr lang="en-US" dirty="0" err="1" smtClean="0"/>
              <a:t>Fatquiant</a:t>
            </a:r>
            <a:r>
              <a:rPr lang="en-US" dirty="0" smtClean="0"/>
              <a:t> </a:t>
            </a:r>
            <a:r>
              <a:rPr lang="en-US" dirty="0" err="1" smtClean="0"/>
              <a:t>Aborem</a:t>
            </a:r>
            <a:endParaRPr lang="en-US" dirty="0"/>
          </a:p>
        </p:txBody>
      </p:sp>
      <p:sp>
        <p:nvSpPr>
          <p:cNvPr id="5" name="Text Placeholder 4"/>
          <p:cNvSpPr>
            <a:spLocks noGrp="1"/>
          </p:cNvSpPr>
          <p:nvPr>
            <p:ph type="body" sz="quarter" idx="13"/>
          </p:nvPr>
        </p:nvSpPr>
        <p:spPr/>
        <p:txBody>
          <a:bodyPr/>
          <a:lstStyle/>
          <a:p>
            <a:r>
              <a:rPr lang="en-US" dirty="0" err="1" smtClean="0"/>
              <a:t>Tasperio</a:t>
            </a:r>
            <a:r>
              <a:rPr lang="en-US" dirty="0" smtClean="0"/>
              <a:t> is </a:t>
            </a:r>
            <a:r>
              <a:rPr lang="en-US" dirty="0" err="1" smtClean="0"/>
              <a:t>ut</a:t>
            </a:r>
            <a:r>
              <a:rPr lang="en-US" dirty="0" smtClean="0"/>
              <a:t> a et </a:t>
            </a:r>
            <a:r>
              <a:rPr lang="en-US" dirty="0" err="1" smtClean="0"/>
              <a:t>apero</a:t>
            </a:r>
            <a:r>
              <a:rPr lang="en-US" dirty="0" smtClean="0"/>
              <a:t> </a:t>
            </a:r>
            <a:r>
              <a:rPr lang="en-US" dirty="0" err="1" smtClean="0"/>
              <a:t>beatumquunt</a:t>
            </a:r>
            <a:r>
              <a:rPr lang="en-US" dirty="0" smtClean="0"/>
              <a:t> at </a:t>
            </a:r>
            <a:r>
              <a:rPr lang="en-US" dirty="0" err="1" smtClean="0"/>
              <a:t>iderit</a:t>
            </a:r>
            <a:r>
              <a:rPr lang="en-US" dirty="0" smtClean="0"/>
              <a:t> </a:t>
            </a:r>
            <a:r>
              <a:rPr lang="en-US" dirty="0" err="1" smtClean="0"/>
              <a:t>labo</a:t>
            </a:r>
            <a:r>
              <a:rPr lang="en-US" dirty="0" smtClean="0"/>
              <a:t> </a:t>
            </a:r>
            <a:r>
              <a:rPr lang="en-US" dirty="0" err="1" smtClean="0"/>
              <a:t>sequia</a:t>
            </a:r>
            <a:r>
              <a:rPr lang="en-US" dirty="0" smtClean="0"/>
              <a:t> </a:t>
            </a:r>
            <a:r>
              <a:rPr lang="en-US" dirty="0" err="1" smtClean="0"/>
              <a:t>eos</a:t>
            </a:r>
            <a:r>
              <a:rPr lang="en-US" dirty="0" smtClean="0"/>
              <a:t> </a:t>
            </a:r>
            <a:r>
              <a:rPr lang="en-US" dirty="0" err="1" smtClean="0"/>
              <a:t>maiostibus</a:t>
            </a:r>
            <a:r>
              <a:rPr lang="en-US" dirty="0" smtClean="0"/>
              <a: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28" descr="consumer.png"/>
          <p:cNvPicPr>
            <a:picLocks noGrp="1" noChangeAspect="1"/>
          </p:cNvPicPr>
          <p:nvPr>
            <p:ph type="pic" sz="quarter" idx="20"/>
          </p:nvPr>
        </p:nvPicPr>
        <p:blipFill>
          <a:blip r:embed="rId2"/>
          <a:srcRect t="-1637" b="-1637"/>
          <a:stretch>
            <a:fillRect/>
          </a:stretch>
        </p:blipFill>
        <p:spPr>
          <a:xfrm>
            <a:off x="3512334" y="1667504"/>
            <a:ext cx="1364466" cy="1006475"/>
          </a:xfrm>
        </p:spPr>
      </p:pic>
      <p:pic>
        <p:nvPicPr>
          <p:cNvPr id="28" name="Picture Placeholder 27" descr="communication.png"/>
          <p:cNvPicPr>
            <a:picLocks noGrp="1" noChangeAspect="1"/>
          </p:cNvPicPr>
          <p:nvPr>
            <p:ph type="pic" sz="quarter" idx="19"/>
          </p:nvPr>
        </p:nvPicPr>
        <p:blipFill>
          <a:blip r:embed="rId3"/>
          <a:srcRect t="-1637" b="-1637"/>
          <a:stretch>
            <a:fillRect/>
          </a:stretch>
        </p:blipFill>
        <p:spPr/>
      </p:pic>
      <p:pic>
        <p:nvPicPr>
          <p:cNvPr id="27" name="Picture Placeholder 26" descr="chemicals.png"/>
          <p:cNvPicPr>
            <a:picLocks noGrp="1" noChangeAspect="1"/>
          </p:cNvPicPr>
          <p:nvPr>
            <p:ph type="pic" sz="quarter" idx="18"/>
          </p:nvPr>
        </p:nvPicPr>
        <p:blipFill>
          <a:blip r:embed="rId4"/>
          <a:srcRect t="-1637" b="-1637"/>
          <a:stretch>
            <a:fillRect/>
          </a:stretch>
        </p:blipFill>
        <p:spPr/>
      </p:pic>
      <p:sp>
        <p:nvSpPr>
          <p:cNvPr id="5" name="Title 4"/>
          <p:cNvSpPr>
            <a:spLocks noGrp="1"/>
          </p:cNvSpPr>
          <p:nvPr>
            <p:ph type="title"/>
          </p:nvPr>
        </p:nvSpPr>
        <p:spPr/>
        <p:txBody>
          <a:bodyPr/>
          <a:lstStyle/>
          <a:p>
            <a:r>
              <a:rPr lang="en-US" smtClean="0"/>
              <a:t>Deep Industry Experience and Insight</a:t>
            </a:r>
            <a:endParaRPr lang="en-US" dirty="0"/>
          </a:p>
        </p:txBody>
      </p:sp>
      <p:sp>
        <p:nvSpPr>
          <p:cNvPr id="2" name="Date Placeholder 1"/>
          <p:cNvSpPr>
            <a:spLocks noGrp="1"/>
          </p:cNvSpPr>
          <p:nvPr>
            <p:ph type="dt" sz="half" idx="10"/>
          </p:nvPr>
        </p:nvSpPr>
        <p:spPr/>
        <p:txBody>
          <a:bodyPr/>
          <a:lstStyle/>
          <a:p>
            <a:fld id="{E647E89F-873D-244E-AE7B-0B5FF71DCE32}" type="datetime1">
              <a:rPr lang="en-US" smtClean="0"/>
              <a:pPr/>
              <a:t>10/28/2014</a:t>
            </a:fld>
            <a:endParaRPr lang="en-US" dirty="0"/>
          </a:p>
        </p:txBody>
      </p:sp>
      <p:sp>
        <p:nvSpPr>
          <p:cNvPr id="3" name="Slide Number Placeholder 2"/>
          <p:cNvSpPr>
            <a:spLocks noGrp="1"/>
          </p:cNvSpPr>
          <p:nvPr>
            <p:ph type="sldNum" sz="quarter" idx="11"/>
          </p:nvPr>
        </p:nvSpPr>
        <p:spPr/>
        <p:txBody>
          <a:bodyPr/>
          <a:lstStyle/>
          <a:p>
            <a:fld id="{4D82F6D6-BD64-564F-BDB4-3E98167DF08D}" type="slidenum">
              <a:rPr lang="en-US" smtClean="0"/>
              <a:pPr/>
              <a:t>12</a:t>
            </a:fld>
            <a:endParaRPr lang="en-US" dirty="0"/>
          </a:p>
        </p:txBody>
      </p:sp>
      <p:sp>
        <p:nvSpPr>
          <p:cNvPr id="6" name="Text Placeholder 5"/>
          <p:cNvSpPr>
            <a:spLocks noGrp="1"/>
          </p:cNvSpPr>
          <p:nvPr>
            <p:ph type="body" sz="quarter" idx="12"/>
          </p:nvPr>
        </p:nvSpPr>
        <p:spPr/>
        <p:txBody>
          <a:bodyPr/>
          <a:lstStyle/>
          <a:p>
            <a:r>
              <a:rPr lang="en-US" smtClean="0"/>
              <a:t>Management Consulting | Technology Solutions | Managed Services</a:t>
            </a:r>
            <a:endParaRPr lang="en-US" dirty="0"/>
          </a:p>
        </p:txBody>
      </p:sp>
      <p:sp>
        <p:nvSpPr>
          <p:cNvPr id="7" name="Text Placeholder 6"/>
          <p:cNvSpPr>
            <a:spLocks noGrp="1"/>
          </p:cNvSpPr>
          <p:nvPr>
            <p:ph type="body" sz="quarter" idx="13"/>
          </p:nvPr>
        </p:nvSpPr>
        <p:spPr/>
        <p:txBody>
          <a:bodyPr/>
          <a:lstStyle/>
          <a:p>
            <a:r>
              <a:rPr lang="en-US" smtClean="0"/>
              <a:t>Global Expertise.</a:t>
            </a:r>
            <a:br>
              <a:rPr lang="en-US" smtClean="0"/>
            </a:br>
            <a:r>
              <a:rPr lang="en-US" smtClean="0"/>
              <a:t>Locally Deployed.</a:t>
            </a:r>
            <a:endParaRPr lang="en-US" dirty="0"/>
          </a:p>
        </p:txBody>
      </p:sp>
      <p:sp>
        <p:nvSpPr>
          <p:cNvPr id="8" name="Text Placeholder 7"/>
          <p:cNvSpPr>
            <a:spLocks noGrp="1"/>
          </p:cNvSpPr>
          <p:nvPr>
            <p:ph type="body" sz="quarter" idx="14"/>
          </p:nvPr>
        </p:nvSpPr>
        <p:spPr/>
        <p:txBody>
          <a:bodyPr/>
          <a:lstStyle/>
          <a:p>
            <a:r>
              <a:rPr lang="en-US" b="1" dirty="0" smtClean="0"/>
              <a:t>Founded in 1987, </a:t>
            </a:r>
            <a:r>
              <a:rPr lang="en-US" dirty="0" smtClean="0"/>
              <a:t>15 offices worldwide.</a:t>
            </a:r>
          </a:p>
          <a:p>
            <a:r>
              <a:rPr lang="en-US" b="1" dirty="0" smtClean="0"/>
              <a:t>5,000+ </a:t>
            </a:r>
            <a:r>
              <a:rPr lang="en-US" dirty="0" smtClean="0"/>
              <a:t>consultants globally.</a:t>
            </a:r>
          </a:p>
          <a:p>
            <a:r>
              <a:rPr lang="en-US" b="1" dirty="0" smtClean="0"/>
              <a:t>40 nationalities, </a:t>
            </a:r>
            <a:r>
              <a:rPr lang="en-US" dirty="0" smtClean="0"/>
              <a:t>24 languages.</a:t>
            </a:r>
          </a:p>
          <a:p>
            <a:r>
              <a:rPr lang="en-US" b="1" dirty="0" smtClean="0"/>
              <a:t>1,500+ </a:t>
            </a:r>
            <a:r>
              <a:rPr lang="en-US" dirty="0" smtClean="0"/>
              <a:t>projects in more than 57 countries</a:t>
            </a:r>
          </a:p>
          <a:p>
            <a:r>
              <a:rPr lang="en-US" b="1" dirty="0" smtClean="0"/>
              <a:t>$12 Billion+ </a:t>
            </a:r>
            <a:r>
              <a:rPr lang="en-US" dirty="0" smtClean="0"/>
              <a:t>annualized benefits delivered for clients.</a:t>
            </a:r>
            <a:endParaRPr lang="en-US" dirty="0"/>
          </a:p>
        </p:txBody>
      </p:sp>
      <p:sp>
        <p:nvSpPr>
          <p:cNvPr id="9" name="Text Placeholder 8"/>
          <p:cNvSpPr>
            <a:spLocks noGrp="1"/>
          </p:cNvSpPr>
          <p:nvPr>
            <p:ph type="body" sz="quarter" idx="15"/>
          </p:nvPr>
        </p:nvSpPr>
        <p:spPr/>
        <p:txBody>
          <a:bodyPr/>
          <a:lstStyle/>
          <a:p>
            <a:r>
              <a:rPr lang="en-US" smtClean="0"/>
              <a:t>Chemicals</a:t>
            </a:r>
            <a:endParaRPr lang="en-US" dirty="0"/>
          </a:p>
        </p:txBody>
      </p:sp>
      <p:sp>
        <p:nvSpPr>
          <p:cNvPr id="10" name="Text Placeholder 9"/>
          <p:cNvSpPr>
            <a:spLocks noGrp="1"/>
          </p:cNvSpPr>
          <p:nvPr>
            <p:ph type="body" sz="quarter" idx="16"/>
          </p:nvPr>
        </p:nvSpPr>
        <p:spPr/>
        <p:txBody>
          <a:bodyPr/>
          <a:lstStyle/>
          <a:p>
            <a:r>
              <a:rPr lang="en-US" smtClean="0"/>
              <a:t>Communication</a:t>
            </a:r>
            <a:endParaRPr lang="en-US" dirty="0"/>
          </a:p>
        </p:txBody>
      </p:sp>
      <p:sp>
        <p:nvSpPr>
          <p:cNvPr id="11" name="Text Placeholder 10"/>
          <p:cNvSpPr>
            <a:spLocks noGrp="1"/>
          </p:cNvSpPr>
          <p:nvPr>
            <p:ph type="body" sz="quarter" idx="17"/>
          </p:nvPr>
        </p:nvSpPr>
        <p:spPr/>
        <p:txBody>
          <a:bodyPr/>
          <a:lstStyle/>
          <a:p>
            <a:r>
              <a:rPr lang="en-US" smtClean="0"/>
              <a:t>Consumer</a:t>
            </a:r>
            <a:endParaRPr lang="en-US" dirty="0"/>
          </a:p>
        </p:txBody>
      </p:sp>
      <p:pic>
        <p:nvPicPr>
          <p:cNvPr id="32" name="Picture Placeholder 31" descr="government_defense_aerospace.png"/>
          <p:cNvPicPr>
            <a:picLocks noGrp="1" noChangeAspect="1"/>
          </p:cNvPicPr>
          <p:nvPr>
            <p:ph type="pic" sz="quarter" idx="21"/>
          </p:nvPr>
        </p:nvPicPr>
        <p:blipFill>
          <a:blip r:embed="rId5"/>
          <a:srcRect t="-1637" b="-1637"/>
          <a:stretch>
            <a:fillRect/>
          </a:stretch>
        </p:blipFill>
        <p:spPr>
          <a:xfrm>
            <a:off x="3512334" y="2726995"/>
            <a:ext cx="1365302" cy="1006475"/>
          </a:xfrm>
        </p:spPr>
      </p:pic>
      <p:pic>
        <p:nvPicPr>
          <p:cNvPr id="31" name="Picture Placeholder 30" descr="financial_services.png"/>
          <p:cNvPicPr>
            <a:picLocks noGrp="1" noChangeAspect="1"/>
          </p:cNvPicPr>
          <p:nvPr>
            <p:ph type="pic" sz="quarter" idx="22"/>
          </p:nvPr>
        </p:nvPicPr>
        <p:blipFill>
          <a:blip r:embed="rId6"/>
          <a:srcRect t="-1637" b="-1637"/>
          <a:stretch>
            <a:fillRect/>
          </a:stretch>
        </p:blipFill>
        <p:spPr/>
      </p:pic>
      <p:pic>
        <p:nvPicPr>
          <p:cNvPr id="30" name="Picture Placeholder 29" descr="energy.png"/>
          <p:cNvPicPr>
            <a:picLocks noGrp="1" noChangeAspect="1"/>
          </p:cNvPicPr>
          <p:nvPr>
            <p:ph type="pic" sz="quarter" idx="23"/>
          </p:nvPr>
        </p:nvPicPr>
        <p:blipFill>
          <a:blip r:embed="rId7"/>
          <a:srcRect t="-1637" b="-1637"/>
          <a:stretch>
            <a:fillRect/>
          </a:stretch>
        </p:blipFill>
        <p:spPr/>
      </p:pic>
      <p:sp>
        <p:nvSpPr>
          <p:cNvPr id="18" name="Text Placeholder 17"/>
          <p:cNvSpPr>
            <a:spLocks noGrp="1"/>
          </p:cNvSpPr>
          <p:nvPr>
            <p:ph type="body" sz="quarter" idx="24"/>
          </p:nvPr>
        </p:nvSpPr>
        <p:spPr/>
        <p:txBody>
          <a:bodyPr/>
          <a:lstStyle/>
          <a:p>
            <a:r>
              <a:rPr lang="en-US" smtClean="0"/>
              <a:t>Energy</a:t>
            </a:r>
            <a:endParaRPr lang="en-US" dirty="0"/>
          </a:p>
        </p:txBody>
      </p:sp>
      <p:sp>
        <p:nvSpPr>
          <p:cNvPr id="19" name="Text Placeholder 18"/>
          <p:cNvSpPr>
            <a:spLocks noGrp="1"/>
          </p:cNvSpPr>
          <p:nvPr>
            <p:ph type="body" sz="quarter" idx="25"/>
          </p:nvPr>
        </p:nvSpPr>
        <p:spPr/>
        <p:txBody>
          <a:bodyPr/>
          <a:lstStyle/>
          <a:p>
            <a:r>
              <a:rPr lang="en-US" smtClean="0"/>
              <a:t>Financial</a:t>
            </a:r>
            <a:br>
              <a:rPr lang="en-US" smtClean="0"/>
            </a:br>
            <a:r>
              <a:rPr lang="en-US" smtClean="0"/>
              <a:t>Services</a:t>
            </a:r>
            <a:endParaRPr lang="en-US" dirty="0"/>
          </a:p>
        </p:txBody>
      </p:sp>
      <p:sp>
        <p:nvSpPr>
          <p:cNvPr id="20" name="Text Placeholder 19"/>
          <p:cNvSpPr>
            <a:spLocks noGrp="1"/>
          </p:cNvSpPr>
          <p:nvPr>
            <p:ph type="body" sz="quarter" idx="26"/>
          </p:nvPr>
        </p:nvSpPr>
        <p:spPr/>
        <p:txBody>
          <a:bodyPr/>
          <a:lstStyle/>
          <a:p>
            <a:r>
              <a:rPr lang="en-US" smtClean="0"/>
              <a:t>Government,</a:t>
            </a:r>
            <a:br>
              <a:rPr lang="en-US" smtClean="0"/>
            </a:br>
            <a:r>
              <a:rPr lang="en-US" smtClean="0"/>
              <a:t>Defense &amp; Aerospace</a:t>
            </a:r>
            <a:endParaRPr lang="en-US" dirty="0"/>
          </a:p>
        </p:txBody>
      </p:sp>
      <p:pic>
        <p:nvPicPr>
          <p:cNvPr id="35" name="Picture Placeholder 34" descr="metals_mining.png"/>
          <p:cNvPicPr>
            <a:picLocks noGrp="1" noChangeAspect="1"/>
          </p:cNvPicPr>
          <p:nvPr>
            <p:ph type="pic" sz="quarter" idx="27"/>
          </p:nvPr>
        </p:nvPicPr>
        <p:blipFill>
          <a:blip r:embed="rId8"/>
          <a:srcRect t="-1637" b="-1637"/>
          <a:stretch>
            <a:fillRect/>
          </a:stretch>
        </p:blipFill>
        <p:spPr>
          <a:xfrm>
            <a:off x="3512349" y="3788126"/>
            <a:ext cx="1365286" cy="1006475"/>
          </a:xfrm>
        </p:spPr>
      </p:pic>
      <p:pic>
        <p:nvPicPr>
          <p:cNvPr id="34" name="Picture Placeholder 33" descr="life_sciences.png"/>
          <p:cNvPicPr>
            <a:picLocks noGrp="1" noChangeAspect="1"/>
          </p:cNvPicPr>
          <p:nvPr>
            <p:ph type="pic" sz="quarter" idx="28"/>
          </p:nvPr>
        </p:nvPicPr>
        <p:blipFill>
          <a:blip r:embed="rId9"/>
          <a:srcRect t="-1637" b="-1637"/>
          <a:stretch>
            <a:fillRect/>
          </a:stretch>
        </p:blipFill>
        <p:spPr/>
      </p:pic>
      <p:pic>
        <p:nvPicPr>
          <p:cNvPr id="33" name="Picture Placeholder 32" descr="industrials.png"/>
          <p:cNvPicPr>
            <a:picLocks noGrp="1" noChangeAspect="1"/>
          </p:cNvPicPr>
          <p:nvPr>
            <p:ph type="pic" sz="quarter" idx="29"/>
          </p:nvPr>
        </p:nvPicPr>
        <p:blipFill>
          <a:blip r:embed="rId10"/>
          <a:srcRect t="-1637" b="-1637"/>
          <a:stretch>
            <a:fillRect/>
          </a:stretch>
        </p:blipFill>
        <p:spPr/>
      </p:pic>
      <p:sp>
        <p:nvSpPr>
          <p:cNvPr id="24" name="Text Placeholder 23"/>
          <p:cNvSpPr>
            <a:spLocks noGrp="1"/>
          </p:cNvSpPr>
          <p:nvPr>
            <p:ph type="body" sz="quarter" idx="30"/>
          </p:nvPr>
        </p:nvSpPr>
        <p:spPr/>
        <p:txBody>
          <a:bodyPr/>
          <a:lstStyle/>
          <a:p>
            <a:r>
              <a:rPr lang="en-US" smtClean="0"/>
              <a:t>Industrials</a:t>
            </a:r>
            <a:endParaRPr lang="en-US" dirty="0"/>
          </a:p>
        </p:txBody>
      </p:sp>
      <p:sp>
        <p:nvSpPr>
          <p:cNvPr id="25" name="Text Placeholder 24"/>
          <p:cNvSpPr>
            <a:spLocks noGrp="1"/>
          </p:cNvSpPr>
          <p:nvPr>
            <p:ph type="body" sz="quarter" idx="31"/>
          </p:nvPr>
        </p:nvSpPr>
        <p:spPr/>
        <p:txBody>
          <a:bodyPr/>
          <a:lstStyle/>
          <a:p>
            <a:r>
              <a:rPr lang="en-US" smtClean="0"/>
              <a:t>Life Sciences</a:t>
            </a:r>
            <a:endParaRPr lang="en-US" dirty="0"/>
          </a:p>
        </p:txBody>
      </p:sp>
      <p:sp>
        <p:nvSpPr>
          <p:cNvPr id="26" name="Text Placeholder 25"/>
          <p:cNvSpPr>
            <a:spLocks noGrp="1"/>
          </p:cNvSpPr>
          <p:nvPr>
            <p:ph type="body" sz="quarter" idx="32"/>
          </p:nvPr>
        </p:nvSpPr>
        <p:spPr/>
        <p:txBody>
          <a:bodyPr/>
          <a:lstStyle/>
          <a:p>
            <a:r>
              <a:rPr lang="en-US" smtClean="0"/>
              <a:t>Metals &amp; Mining</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Placeholder 33" descr="consumer.png"/>
          <p:cNvPicPr>
            <a:picLocks noGrp="1" noChangeAspect="1"/>
          </p:cNvPicPr>
          <p:nvPr>
            <p:ph type="pic" sz="quarter" idx="20"/>
          </p:nvPr>
        </p:nvPicPr>
        <p:blipFill>
          <a:blip r:embed="rId2"/>
          <a:stretch>
            <a:fillRect/>
          </a:stretch>
        </p:blipFill>
        <p:spPr>
          <a:xfrm>
            <a:off x="3512332" y="1683459"/>
            <a:ext cx="1364468" cy="978250"/>
          </a:xfrm>
        </p:spPr>
      </p:pic>
      <p:pic>
        <p:nvPicPr>
          <p:cNvPr id="33" name="Picture Placeholder 32" descr="communication.png"/>
          <p:cNvPicPr>
            <a:picLocks noGrp="1" noChangeAspect="1"/>
          </p:cNvPicPr>
          <p:nvPr>
            <p:ph type="pic" sz="quarter" idx="19"/>
          </p:nvPr>
        </p:nvPicPr>
        <p:blipFill>
          <a:blip r:embed="rId3"/>
          <a:stretch>
            <a:fillRect/>
          </a:stretch>
        </p:blipFill>
        <p:spPr>
          <a:xfrm>
            <a:off x="2101646" y="1683459"/>
            <a:ext cx="1358900" cy="974564"/>
          </a:xfrm>
        </p:spPr>
      </p:pic>
      <p:pic>
        <p:nvPicPr>
          <p:cNvPr id="32" name="Picture Placeholder 31" descr="chemicals.png"/>
          <p:cNvPicPr>
            <a:picLocks noGrp="1" noChangeAspect="1"/>
          </p:cNvPicPr>
          <p:nvPr>
            <p:ph type="pic" sz="quarter" idx="18"/>
          </p:nvPr>
        </p:nvPicPr>
        <p:blipFill>
          <a:blip r:embed="rId4"/>
          <a:stretch>
            <a:fillRect/>
          </a:stretch>
        </p:blipFill>
        <p:spPr>
          <a:xfrm>
            <a:off x="682625" y="1674893"/>
            <a:ext cx="1358900" cy="974564"/>
          </a:xfrm>
        </p:spPr>
      </p:pic>
      <p:sp>
        <p:nvSpPr>
          <p:cNvPr id="5" name="Title 4"/>
          <p:cNvSpPr>
            <a:spLocks noGrp="1"/>
          </p:cNvSpPr>
          <p:nvPr>
            <p:ph type="title"/>
          </p:nvPr>
        </p:nvSpPr>
        <p:spPr/>
        <p:txBody>
          <a:bodyPr/>
          <a:lstStyle/>
          <a:p>
            <a:r>
              <a:rPr lang="en-US" smtClean="0"/>
              <a:t>Deep Industry Experience and Insight</a:t>
            </a:r>
            <a:endParaRPr lang="en-US" dirty="0"/>
          </a:p>
        </p:txBody>
      </p:sp>
      <p:sp>
        <p:nvSpPr>
          <p:cNvPr id="2" name="Date Placeholder 1"/>
          <p:cNvSpPr>
            <a:spLocks noGrp="1"/>
          </p:cNvSpPr>
          <p:nvPr>
            <p:ph type="dt" sz="half" idx="10"/>
          </p:nvPr>
        </p:nvSpPr>
        <p:spPr/>
        <p:txBody>
          <a:bodyPr/>
          <a:lstStyle/>
          <a:p>
            <a:fld id="{E647E89F-873D-244E-AE7B-0B5FF71DCE32}" type="datetime1">
              <a:rPr lang="en-US" smtClean="0"/>
              <a:pPr/>
              <a:t>10/28/2014</a:t>
            </a:fld>
            <a:endParaRPr lang="en-US" dirty="0"/>
          </a:p>
        </p:txBody>
      </p:sp>
      <p:sp>
        <p:nvSpPr>
          <p:cNvPr id="3" name="Slide Number Placeholder 2"/>
          <p:cNvSpPr>
            <a:spLocks noGrp="1"/>
          </p:cNvSpPr>
          <p:nvPr>
            <p:ph type="sldNum" sz="quarter" idx="11"/>
          </p:nvPr>
        </p:nvSpPr>
        <p:spPr/>
        <p:txBody>
          <a:bodyPr/>
          <a:lstStyle/>
          <a:p>
            <a:fld id="{4D82F6D6-BD64-564F-BDB4-3E98167DF08D}" type="slidenum">
              <a:rPr lang="en-US" smtClean="0"/>
              <a:pPr/>
              <a:t>13</a:t>
            </a:fld>
            <a:endParaRPr lang="en-US" dirty="0"/>
          </a:p>
        </p:txBody>
      </p:sp>
      <p:sp>
        <p:nvSpPr>
          <p:cNvPr id="6" name="Text Placeholder 5"/>
          <p:cNvSpPr>
            <a:spLocks noGrp="1"/>
          </p:cNvSpPr>
          <p:nvPr>
            <p:ph type="body" sz="quarter" idx="12"/>
          </p:nvPr>
        </p:nvSpPr>
        <p:spPr/>
        <p:txBody>
          <a:bodyPr/>
          <a:lstStyle/>
          <a:p>
            <a:r>
              <a:rPr lang="en-US" smtClean="0"/>
              <a:t>Management Consulting | Technology Solutions | Managed Services</a:t>
            </a:r>
            <a:endParaRPr lang="en-US" dirty="0" smtClean="0"/>
          </a:p>
        </p:txBody>
      </p:sp>
      <p:sp>
        <p:nvSpPr>
          <p:cNvPr id="7" name="Text Placeholder 6"/>
          <p:cNvSpPr>
            <a:spLocks noGrp="1"/>
          </p:cNvSpPr>
          <p:nvPr>
            <p:ph type="body" sz="quarter" idx="13"/>
          </p:nvPr>
        </p:nvSpPr>
        <p:spPr/>
        <p:txBody>
          <a:bodyPr/>
          <a:lstStyle/>
          <a:p>
            <a:r>
              <a:rPr lang="en-US" smtClean="0"/>
              <a:t>Global Expertise.</a:t>
            </a:r>
          </a:p>
          <a:p>
            <a:r>
              <a:rPr lang="en-US" smtClean="0"/>
              <a:t>Locally Deployed.</a:t>
            </a:r>
            <a:endParaRPr lang="en-US" dirty="0"/>
          </a:p>
        </p:txBody>
      </p:sp>
      <p:sp>
        <p:nvSpPr>
          <p:cNvPr id="8" name="Text Placeholder 7"/>
          <p:cNvSpPr>
            <a:spLocks noGrp="1"/>
          </p:cNvSpPr>
          <p:nvPr>
            <p:ph type="body" sz="quarter" idx="14"/>
          </p:nvPr>
        </p:nvSpPr>
        <p:spPr/>
        <p:txBody>
          <a:bodyPr/>
          <a:lstStyle/>
          <a:p>
            <a:r>
              <a:rPr lang="en-US" dirty="0" smtClean="0"/>
              <a:t>Founded in 1987 </a:t>
            </a:r>
            <a:br>
              <a:rPr lang="en-US" dirty="0" smtClean="0"/>
            </a:br>
            <a:r>
              <a:rPr lang="en-US" sz="1000" dirty="0" smtClean="0">
                <a:solidFill>
                  <a:srgbClr val="919D9D"/>
                </a:solidFill>
              </a:rPr>
              <a:t>15 offices worldwide.</a:t>
            </a:r>
          </a:p>
          <a:p>
            <a:r>
              <a:rPr lang="en-US" dirty="0" smtClean="0"/>
              <a:t>5,000+ </a:t>
            </a:r>
            <a:br>
              <a:rPr lang="en-US" dirty="0" smtClean="0"/>
            </a:br>
            <a:r>
              <a:rPr lang="en-US" sz="1000" dirty="0" smtClean="0">
                <a:solidFill>
                  <a:srgbClr val="919D9D"/>
                </a:solidFill>
              </a:rPr>
              <a:t>consultants globally.</a:t>
            </a:r>
          </a:p>
          <a:p>
            <a:r>
              <a:rPr lang="en-US" dirty="0" smtClean="0"/>
              <a:t>40 </a:t>
            </a:r>
            <a:br>
              <a:rPr lang="en-US" dirty="0" smtClean="0"/>
            </a:br>
            <a:r>
              <a:rPr lang="en-US" sz="1000" dirty="0" smtClean="0">
                <a:solidFill>
                  <a:srgbClr val="919D9D"/>
                </a:solidFill>
              </a:rPr>
              <a:t>nationalities, 24 languages.</a:t>
            </a:r>
          </a:p>
          <a:p>
            <a:r>
              <a:rPr lang="en-US" dirty="0" smtClean="0"/>
              <a:t>1,500+ </a:t>
            </a:r>
            <a:br>
              <a:rPr lang="en-US" dirty="0" smtClean="0"/>
            </a:br>
            <a:r>
              <a:rPr lang="en-US" sz="1000" dirty="0" smtClean="0">
                <a:solidFill>
                  <a:srgbClr val="919D9D"/>
                </a:solidFill>
              </a:rPr>
              <a:t>projects in more than 57 countries.</a:t>
            </a:r>
          </a:p>
          <a:p>
            <a:r>
              <a:rPr lang="en-US" dirty="0" smtClean="0"/>
              <a:t>$12 Billion + </a:t>
            </a:r>
            <a:br>
              <a:rPr lang="en-US" dirty="0" smtClean="0"/>
            </a:br>
            <a:r>
              <a:rPr lang="en-US" sz="1000" dirty="0" smtClean="0">
                <a:solidFill>
                  <a:srgbClr val="919D9D"/>
                </a:solidFill>
              </a:rPr>
              <a:t>annualized benefits delivered for clients.</a:t>
            </a:r>
            <a:endParaRPr lang="en-US" sz="1000" dirty="0">
              <a:solidFill>
                <a:srgbClr val="919D9D"/>
              </a:solidFill>
            </a:endParaRPr>
          </a:p>
        </p:txBody>
      </p:sp>
      <p:sp>
        <p:nvSpPr>
          <p:cNvPr id="9" name="Text Placeholder 8"/>
          <p:cNvSpPr>
            <a:spLocks noGrp="1"/>
          </p:cNvSpPr>
          <p:nvPr>
            <p:ph type="body" sz="quarter" idx="15"/>
          </p:nvPr>
        </p:nvSpPr>
        <p:spPr/>
        <p:txBody>
          <a:bodyPr/>
          <a:lstStyle/>
          <a:p>
            <a:r>
              <a:rPr lang="en-US" smtClean="0"/>
              <a:t>Chemicals</a:t>
            </a:r>
            <a:endParaRPr lang="en-US" dirty="0"/>
          </a:p>
        </p:txBody>
      </p:sp>
      <p:sp>
        <p:nvSpPr>
          <p:cNvPr id="10" name="Text Placeholder 9"/>
          <p:cNvSpPr>
            <a:spLocks noGrp="1"/>
          </p:cNvSpPr>
          <p:nvPr>
            <p:ph type="body" sz="quarter" idx="16"/>
          </p:nvPr>
        </p:nvSpPr>
        <p:spPr/>
        <p:txBody>
          <a:bodyPr/>
          <a:lstStyle/>
          <a:p>
            <a:r>
              <a:rPr lang="en-US" smtClean="0"/>
              <a:t>Communication</a:t>
            </a:r>
            <a:endParaRPr lang="en-US" dirty="0"/>
          </a:p>
        </p:txBody>
      </p:sp>
      <p:sp>
        <p:nvSpPr>
          <p:cNvPr id="11" name="Text Placeholder 10"/>
          <p:cNvSpPr>
            <a:spLocks noGrp="1"/>
          </p:cNvSpPr>
          <p:nvPr>
            <p:ph type="body" sz="quarter" idx="17"/>
          </p:nvPr>
        </p:nvSpPr>
        <p:spPr/>
        <p:txBody>
          <a:bodyPr/>
          <a:lstStyle/>
          <a:p>
            <a:r>
              <a:rPr lang="en-US" smtClean="0"/>
              <a:t>Consumer</a:t>
            </a:r>
            <a:endParaRPr lang="en-US" dirty="0"/>
          </a:p>
        </p:txBody>
      </p:sp>
      <p:pic>
        <p:nvPicPr>
          <p:cNvPr id="37" name="Picture Placeholder 36" descr="government_defense_aerospace.png"/>
          <p:cNvPicPr>
            <a:picLocks noGrp="1" noChangeAspect="1"/>
          </p:cNvPicPr>
          <p:nvPr>
            <p:ph type="pic" sz="quarter" idx="21"/>
          </p:nvPr>
        </p:nvPicPr>
        <p:blipFill>
          <a:blip r:embed="rId5"/>
          <a:stretch>
            <a:fillRect/>
          </a:stretch>
        </p:blipFill>
        <p:spPr>
          <a:xfrm>
            <a:off x="3512333" y="2742951"/>
            <a:ext cx="1364467" cy="964945"/>
          </a:xfrm>
        </p:spPr>
      </p:pic>
      <p:pic>
        <p:nvPicPr>
          <p:cNvPr id="36" name="Picture Placeholder 35" descr="financial_services.png"/>
          <p:cNvPicPr>
            <a:picLocks noGrp="1" noChangeAspect="1"/>
          </p:cNvPicPr>
          <p:nvPr>
            <p:ph type="pic" sz="quarter" idx="22"/>
          </p:nvPr>
        </p:nvPicPr>
        <p:blipFill>
          <a:blip r:embed="rId6"/>
          <a:stretch>
            <a:fillRect/>
          </a:stretch>
        </p:blipFill>
        <p:spPr>
          <a:xfrm>
            <a:off x="2101646" y="2742950"/>
            <a:ext cx="1358900" cy="974564"/>
          </a:xfrm>
        </p:spPr>
      </p:pic>
      <p:pic>
        <p:nvPicPr>
          <p:cNvPr id="35" name="Picture Placeholder 34" descr="energy.png"/>
          <p:cNvPicPr>
            <a:picLocks noGrp="1" noChangeAspect="1"/>
          </p:cNvPicPr>
          <p:nvPr>
            <p:ph type="pic" sz="quarter" idx="23"/>
          </p:nvPr>
        </p:nvPicPr>
        <p:blipFill>
          <a:blip r:embed="rId7"/>
          <a:stretch>
            <a:fillRect/>
          </a:stretch>
        </p:blipFill>
        <p:spPr>
          <a:xfrm>
            <a:off x="682625" y="2734384"/>
            <a:ext cx="1358900" cy="974564"/>
          </a:xfrm>
        </p:spPr>
      </p:pic>
      <p:sp>
        <p:nvSpPr>
          <p:cNvPr id="18" name="Text Placeholder 17"/>
          <p:cNvSpPr>
            <a:spLocks noGrp="1"/>
          </p:cNvSpPr>
          <p:nvPr>
            <p:ph type="body" sz="quarter" idx="24"/>
          </p:nvPr>
        </p:nvSpPr>
        <p:spPr/>
        <p:txBody>
          <a:bodyPr/>
          <a:lstStyle/>
          <a:p>
            <a:r>
              <a:rPr lang="en-US" smtClean="0"/>
              <a:t>Energy</a:t>
            </a:r>
            <a:endParaRPr lang="en-US" dirty="0"/>
          </a:p>
        </p:txBody>
      </p:sp>
      <p:sp>
        <p:nvSpPr>
          <p:cNvPr id="19" name="Text Placeholder 18"/>
          <p:cNvSpPr>
            <a:spLocks noGrp="1"/>
          </p:cNvSpPr>
          <p:nvPr>
            <p:ph type="body" sz="quarter" idx="25"/>
          </p:nvPr>
        </p:nvSpPr>
        <p:spPr/>
        <p:txBody>
          <a:bodyPr/>
          <a:lstStyle/>
          <a:p>
            <a:r>
              <a:rPr lang="en-US" smtClean="0"/>
              <a:t>Financial</a:t>
            </a:r>
            <a:br>
              <a:rPr lang="en-US" smtClean="0"/>
            </a:br>
            <a:r>
              <a:rPr lang="en-US" smtClean="0"/>
              <a:t>Services</a:t>
            </a:r>
            <a:endParaRPr lang="en-US" dirty="0"/>
          </a:p>
        </p:txBody>
      </p:sp>
      <p:sp>
        <p:nvSpPr>
          <p:cNvPr id="20" name="Text Placeholder 19"/>
          <p:cNvSpPr>
            <a:spLocks noGrp="1"/>
          </p:cNvSpPr>
          <p:nvPr>
            <p:ph type="body" sz="quarter" idx="26"/>
          </p:nvPr>
        </p:nvSpPr>
        <p:spPr/>
        <p:txBody>
          <a:bodyPr/>
          <a:lstStyle/>
          <a:p>
            <a:r>
              <a:rPr lang="en-US" smtClean="0"/>
              <a:t>Government,</a:t>
            </a:r>
            <a:br>
              <a:rPr lang="en-US" smtClean="0"/>
            </a:br>
            <a:r>
              <a:rPr lang="en-US" smtClean="0"/>
              <a:t>Defense &amp; Aerospace</a:t>
            </a:r>
            <a:endParaRPr lang="en-US" dirty="0"/>
          </a:p>
        </p:txBody>
      </p:sp>
      <p:pic>
        <p:nvPicPr>
          <p:cNvPr id="40" name="Picture Placeholder 39" descr="metals_mining.png"/>
          <p:cNvPicPr>
            <a:picLocks noGrp="1" noChangeAspect="1"/>
          </p:cNvPicPr>
          <p:nvPr>
            <p:ph type="pic" sz="quarter" idx="27"/>
          </p:nvPr>
        </p:nvPicPr>
        <p:blipFill>
          <a:blip r:embed="rId8"/>
          <a:stretch>
            <a:fillRect/>
          </a:stretch>
        </p:blipFill>
        <p:spPr>
          <a:xfrm>
            <a:off x="3512348" y="3804081"/>
            <a:ext cx="1364451" cy="974564"/>
          </a:xfrm>
        </p:spPr>
      </p:pic>
      <p:pic>
        <p:nvPicPr>
          <p:cNvPr id="39" name="Picture Placeholder 38" descr="life_sciences.png"/>
          <p:cNvPicPr>
            <a:picLocks noGrp="1" noChangeAspect="1"/>
          </p:cNvPicPr>
          <p:nvPr>
            <p:ph type="pic" sz="quarter" idx="28"/>
          </p:nvPr>
        </p:nvPicPr>
        <p:blipFill>
          <a:blip r:embed="rId9"/>
          <a:stretch>
            <a:fillRect/>
          </a:stretch>
        </p:blipFill>
        <p:spPr>
          <a:xfrm>
            <a:off x="2101662" y="3804081"/>
            <a:ext cx="1358900" cy="974564"/>
          </a:xfrm>
        </p:spPr>
      </p:pic>
      <p:pic>
        <p:nvPicPr>
          <p:cNvPr id="38" name="Picture Placeholder 37" descr="industrials.png"/>
          <p:cNvPicPr>
            <a:picLocks noGrp="1" noChangeAspect="1"/>
          </p:cNvPicPr>
          <p:nvPr>
            <p:ph type="pic" sz="quarter" idx="29"/>
          </p:nvPr>
        </p:nvPicPr>
        <p:blipFill>
          <a:blip r:embed="rId10"/>
          <a:stretch>
            <a:fillRect/>
          </a:stretch>
        </p:blipFill>
        <p:spPr>
          <a:xfrm>
            <a:off x="682641" y="3795515"/>
            <a:ext cx="1358900" cy="974564"/>
          </a:xfrm>
        </p:spPr>
      </p:pic>
      <p:sp>
        <p:nvSpPr>
          <p:cNvPr id="24" name="Text Placeholder 23"/>
          <p:cNvSpPr>
            <a:spLocks noGrp="1"/>
          </p:cNvSpPr>
          <p:nvPr>
            <p:ph type="body" sz="quarter" idx="30"/>
          </p:nvPr>
        </p:nvSpPr>
        <p:spPr/>
        <p:txBody>
          <a:bodyPr/>
          <a:lstStyle/>
          <a:p>
            <a:r>
              <a:rPr lang="en-US" smtClean="0"/>
              <a:t>Industrials</a:t>
            </a:r>
            <a:endParaRPr lang="en-US" dirty="0"/>
          </a:p>
        </p:txBody>
      </p:sp>
      <p:sp>
        <p:nvSpPr>
          <p:cNvPr id="25" name="Text Placeholder 24"/>
          <p:cNvSpPr>
            <a:spLocks noGrp="1"/>
          </p:cNvSpPr>
          <p:nvPr>
            <p:ph type="body" sz="quarter" idx="31"/>
          </p:nvPr>
        </p:nvSpPr>
        <p:spPr/>
        <p:txBody>
          <a:bodyPr/>
          <a:lstStyle/>
          <a:p>
            <a:r>
              <a:rPr lang="en-US" smtClean="0"/>
              <a:t>Life Sciences</a:t>
            </a:r>
            <a:endParaRPr lang="en-US" dirty="0"/>
          </a:p>
        </p:txBody>
      </p:sp>
      <p:sp>
        <p:nvSpPr>
          <p:cNvPr id="26" name="Text Placeholder 25"/>
          <p:cNvSpPr>
            <a:spLocks noGrp="1"/>
          </p:cNvSpPr>
          <p:nvPr>
            <p:ph type="body" sz="quarter" idx="32"/>
          </p:nvPr>
        </p:nvSpPr>
        <p:spPr/>
        <p:txBody>
          <a:bodyPr/>
          <a:lstStyle/>
          <a:p>
            <a:r>
              <a:rPr lang="en-US" smtClean="0"/>
              <a:t>Metals &amp; Mining</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Information &amp; Telecommunications Systems Company</a:t>
            </a:r>
            <a:endParaRPr lang="en-US" dirty="0"/>
          </a:p>
        </p:txBody>
      </p:sp>
      <p:sp>
        <p:nvSpPr>
          <p:cNvPr id="2" name="Date Placeholder 1"/>
          <p:cNvSpPr>
            <a:spLocks noGrp="1"/>
          </p:cNvSpPr>
          <p:nvPr>
            <p:ph type="dt" sz="half" idx="10"/>
          </p:nvPr>
        </p:nvSpPr>
        <p:spPr/>
        <p:txBody>
          <a:bodyPr/>
          <a:lstStyle/>
          <a:p>
            <a:fld id="{E647E89F-873D-244E-AE7B-0B5FF71DCE32}" type="datetime1">
              <a:rPr lang="en-US" smtClean="0"/>
              <a:pPr/>
              <a:t>10/28/2014</a:t>
            </a:fld>
            <a:endParaRPr lang="en-US" dirty="0"/>
          </a:p>
        </p:txBody>
      </p:sp>
      <p:sp>
        <p:nvSpPr>
          <p:cNvPr id="3" name="Slide Number Placeholder 2"/>
          <p:cNvSpPr>
            <a:spLocks noGrp="1"/>
          </p:cNvSpPr>
          <p:nvPr>
            <p:ph type="sldNum" sz="quarter" idx="11"/>
          </p:nvPr>
        </p:nvSpPr>
        <p:spPr/>
        <p:txBody>
          <a:bodyPr/>
          <a:lstStyle/>
          <a:p>
            <a:fld id="{4D82F6D6-BD64-564F-BDB4-3E98167DF08D}" type="slidenum">
              <a:rPr lang="en-US" smtClean="0"/>
              <a:pPr/>
              <a:t>14</a:t>
            </a:fld>
            <a:endParaRPr lang="en-US" dirty="0"/>
          </a:p>
        </p:txBody>
      </p:sp>
      <p:sp>
        <p:nvSpPr>
          <p:cNvPr id="6" name="Text Placeholder 5"/>
          <p:cNvSpPr>
            <a:spLocks noGrp="1"/>
          </p:cNvSpPr>
          <p:nvPr>
            <p:ph type="body" sz="quarter" idx="12"/>
          </p:nvPr>
        </p:nvSpPr>
        <p:spPr/>
        <p:txBody>
          <a:bodyPr/>
          <a:lstStyle/>
          <a:p>
            <a:r>
              <a:rPr lang="en-US" dirty="0" smtClean="0"/>
              <a:t>Total Solutions from Consulting to Systems Integration to Operation</a:t>
            </a:r>
            <a:endParaRPr lang="en-US" dirty="0"/>
          </a:p>
        </p:txBody>
      </p:sp>
      <p:sp>
        <p:nvSpPr>
          <p:cNvPr id="7" name="Text Placeholder 6"/>
          <p:cNvSpPr>
            <a:spLocks noGrp="1"/>
          </p:cNvSpPr>
          <p:nvPr>
            <p:ph type="body" sz="quarter" idx="13"/>
          </p:nvPr>
        </p:nvSpPr>
        <p:spPr/>
        <p:txBody>
          <a:bodyPr>
            <a:noAutofit/>
          </a:bodyPr>
          <a:lstStyle/>
          <a:p>
            <a:r>
              <a:rPr lang="en-US" dirty="0" smtClean="0"/>
              <a:t>$17.3 Billion in Revenue ($1.8 Billion in North America), 71,500 Employees</a:t>
            </a:r>
            <a:endParaRPr lang="en-US" dirty="0"/>
          </a:p>
        </p:txBody>
      </p:sp>
      <p:sp>
        <p:nvSpPr>
          <p:cNvPr id="8" name="Text Placeholder 7"/>
          <p:cNvSpPr>
            <a:spLocks noGrp="1"/>
          </p:cNvSpPr>
          <p:nvPr>
            <p:ph type="body" sz="quarter" idx="14"/>
          </p:nvPr>
        </p:nvSpPr>
        <p:spPr/>
        <p:txBody>
          <a:bodyPr/>
          <a:lstStyle/>
          <a:p>
            <a:r>
              <a:rPr lang="en-US" dirty="0" smtClean="0"/>
              <a:t>Divisions: Systems solutions | Services</a:t>
            </a:r>
            <a:endParaRPr lang="en-US" dirty="0"/>
          </a:p>
        </p:txBody>
      </p:sp>
      <p:sp>
        <p:nvSpPr>
          <p:cNvPr id="9" name="Text Placeholder 8"/>
          <p:cNvSpPr>
            <a:spLocks noGrp="1"/>
          </p:cNvSpPr>
          <p:nvPr>
            <p:ph type="body" sz="quarter" idx="15"/>
          </p:nvPr>
        </p:nvSpPr>
        <p:spPr/>
        <p:txBody>
          <a:bodyPr/>
          <a:lstStyle/>
          <a:p>
            <a:r>
              <a:rPr lang="en-US" dirty="0" smtClean="0"/>
              <a:t>Major Companies:</a:t>
            </a:r>
            <a:endParaRPr lang="en-US" dirty="0"/>
          </a:p>
        </p:txBody>
      </p:sp>
      <p:sp>
        <p:nvSpPr>
          <p:cNvPr id="10" name="Text Placeholder 9"/>
          <p:cNvSpPr>
            <a:spLocks noGrp="1"/>
          </p:cNvSpPr>
          <p:nvPr>
            <p:ph type="body" sz="quarter" idx="16"/>
          </p:nvPr>
        </p:nvSpPr>
        <p:spPr/>
        <p:txBody>
          <a:bodyPr/>
          <a:lstStyle/>
          <a:p>
            <a:r>
              <a:rPr lang="en-US" dirty="0" smtClean="0"/>
              <a:t>Management Consulting Technology Solutions, Manages Services $650 Million, 5,000+ Employees</a:t>
            </a:r>
            <a:endParaRPr lang="en-US" dirty="0"/>
          </a:p>
        </p:txBody>
      </p:sp>
      <p:sp>
        <p:nvSpPr>
          <p:cNvPr id="11" name="Text Placeholder 10"/>
          <p:cNvSpPr>
            <a:spLocks noGrp="1"/>
          </p:cNvSpPr>
          <p:nvPr>
            <p:ph type="body" sz="quarter" idx="17"/>
          </p:nvPr>
        </p:nvSpPr>
        <p:spPr/>
        <p:txBody>
          <a:bodyPr/>
          <a:lstStyle/>
          <a:p>
            <a:r>
              <a:rPr lang="en-US" dirty="0" smtClean="0"/>
              <a:t>IT Infrastructure &amp; Data Management Solutions and Services $3.9 Billion, 6,300+ Employees, 130+ Countries</a:t>
            </a:r>
            <a:endParaRPr lang="en-US" dirty="0"/>
          </a:p>
        </p:txBody>
      </p:sp>
      <p:sp>
        <p:nvSpPr>
          <p:cNvPr id="12" name="Text Placeholder 11"/>
          <p:cNvSpPr>
            <a:spLocks noGrp="1"/>
          </p:cNvSpPr>
          <p:nvPr>
            <p:ph type="body" sz="quarter" idx="18"/>
          </p:nvPr>
        </p:nvSpPr>
        <p:spPr/>
        <p:txBody>
          <a:bodyPr/>
          <a:lstStyle/>
          <a:p>
            <a:r>
              <a:rPr lang="en-US" dirty="0" smtClean="0"/>
              <a:t>Systems Security Solutions, Interactive Media Solutions, Microsoft Dynamics $3.3 Billion, 15,500 Employees</a:t>
            </a:r>
            <a:endParaRPr lang="en-US" dirty="0"/>
          </a:p>
        </p:txBody>
      </p:sp>
      <p:sp>
        <p:nvSpPr>
          <p:cNvPr id="13" name="Text Placeholder 12"/>
          <p:cNvSpPr>
            <a:spLocks noGrp="1"/>
          </p:cNvSpPr>
          <p:nvPr>
            <p:ph type="body" sz="quarter" idx="19"/>
          </p:nvPr>
        </p:nvSpPr>
        <p:spPr/>
        <p:txBody>
          <a:bodyPr/>
          <a:lstStyle/>
          <a:p>
            <a:r>
              <a:rPr lang="en-US" dirty="0" smtClean="0"/>
              <a:t>Systems Engineering and IT Outsourcing $3.6 Billion, 15,000+ Employees</a:t>
            </a:r>
            <a:endParaRPr lang="en-US" dirty="0"/>
          </a:p>
        </p:txBody>
      </p:sp>
      <p:pic>
        <p:nvPicPr>
          <p:cNvPr id="21" name="Picture Placeholder 20" descr="HCC_horiz_wTag_BlkRed_RGB.eps"/>
          <p:cNvPicPr>
            <a:picLocks noGrp="1" noChangeAspect="1"/>
          </p:cNvPicPr>
          <p:nvPr>
            <p:ph type="pic" sz="quarter" idx="20"/>
          </p:nvPr>
        </p:nvPicPr>
        <mc:AlternateContent xmlns:mc="http://schemas.openxmlformats.org/markup-compatibility/2006">
          <mc:Choice xmlns="" xmlns:mv="urn:schemas-microsoft-com:mac:vml" xmlns:ma="http://schemas.microsoft.com/office/mac/drawingml/2008/main" Requires="ma">
            <p:blipFill>
              <a:blip r:embed="rId2"/>
              <a:srcRect t="-48176" b="-48176"/>
              <a:stretch>
                <a:fillRect/>
              </a:stretch>
            </p:blipFill>
          </mc:Choice>
          <mc:Fallback>
            <p:blipFill>
              <a:blip r:embed="rId3"/>
              <a:srcRect t="-48176" b="-48176"/>
              <a:stretch>
                <a:fillRect/>
              </a:stretch>
            </p:blipFill>
          </mc:Fallback>
        </mc:AlternateContent>
        <p:spPr>
          <a:xfrm>
            <a:off x="690270" y="2778092"/>
            <a:ext cx="1492836" cy="573142"/>
          </a:xfrm>
        </p:spPr>
      </p:pic>
      <p:pic>
        <p:nvPicPr>
          <p:cNvPr id="22" name="Picture Placeholder 21" descr="Hitachi-Data-Systems-Logo.png"/>
          <p:cNvPicPr>
            <a:picLocks noGrp="1" noChangeAspect="1"/>
          </p:cNvPicPr>
          <p:nvPr>
            <p:ph type="pic" sz="quarter" idx="21"/>
          </p:nvPr>
        </p:nvPicPr>
        <p:blipFill>
          <a:blip r:embed="rId4"/>
          <a:srcRect t="-2232" b="-2232"/>
          <a:stretch>
            <a:fillRect/>
          </a:stretch>
        </p:blipFill>
        <p:spPr>
          <a:xfrm>
            <a:off x="597438" y="3342196"/>
            <a:ext cx="1678500" cy="454594"/>
          </a:xfrm>
        </p:spPr>
      </p:pic>
      <p:pic>
        <p:nvPicPr>
          <p:cNvPr id="23" name="Picture Placeholder 22" descr="hitachi-solutions-logo-b.jpg"/>
          <p:cNvPicPr>
            <a:picLocks noGrp="1" noChangeAspect="1"/>
          </p:cNvPicPr>
          <p:nvPr>
            <p:ph type="pic" sz="quarter" idx="22"/>
          </p:nvPr>
        </p:nvPicPr>
        <p:blipFill>
          <a:blip r:embed="rId5"/>
          <a:srcRect t="-30787" b="-30787"/>
          <a:stretch>
            <a:fillRect/>
          </a:stretch>
        </p:blipFill>
        <p:spPr>
          <a:xfrm>
            <a:off x="636588" y="3906838"/>
            <a:ext cx="1600200" cy="434975"/>
          </a:xfrm>
        </p:spPr>
      </p:pic>
      <p:pic>
        <p:nvPicPr>
          <p:cNvPr id="24" name="Picture Placeholder 23" descr="hitachi_logo_hitachi_systems copy.png"/>
          <p:cNvPicPr>
            <a:picLocks noGrp="1" noChangeAspect="1"/>
          </p:cNvPicPr>
          <p:nvPr>
            <p:ph type="pic" sz="quarter" idx="23"/>
          </p:nvPr>
        </p:nvPicPr>
        <p:blipFill>
          <a:blip r:embed="rId6"/>
          <a:srcRect t="-81066" b="-81066"/>
          <a:stretch>
            <a:fillRect/>
          </a:stretch>
        </p:blipFill>
        <p:spPr>
          <a:xfrm>
            <a:off x="636588" y="4405310"/>
            <a:ext cx="1600200" cy="508000"/>
          </a:xfrm>
        </p:spPr>
      </p:pic>
      <p:sp>
        <p:nvSpPr>
          <p:cNvPr id="18" name="Text Placeholder 17"/>
          <p:cNvSpPr>
            <a:spLocks noGrp="1"/>
          </p:cNvSpPr>
          <p:nvPr>
            <p:ph type="body" sz="quarter" idx="24"/>
          </p:nvPr>
        </p:nvSpPr>
        <p:spPr/>
        <p:txBody>
          <a:bodyPr/>
          <a:lstStyle/>
          <a:p>
            <a:r>
              <a:rPr lang="en-US" dirty="0" smtClean="0"/>
              <a:t>Design</a:t>
            </a:r>
            <a:endParaRPr lang="en-US" dirty="0"/>
          </a:p>
        </p:txBody>
      </p:sp>
      <p:sp>
        <p:nvSpPr>
          <p:cNvPr id="19" name="Text Placeholder 18"/>
          <p:cNvSpPr>
            <a:spLocks noGrp="1"/>
          </p:cNvSpPr>
          <p:nvPr>
            <p:ph type="body" sz="quarter" idx="25"/>
          </p:nvPr>
        </p:nvSpPr>
        <p:spPr/>
        <p:txBody>
          <a:bodyPr/>
          <a:lstStyle/>
          <a:p>
            <a:r>
              <a:rPr lang="en-US" dirty="0" smtClean="0"/>
              <a:t>Build</a:t>
            </a:r>
            <a:endParaRPr lang="en-US" dirty="0"/>
          </a:p>
        </p:txBody>
      </p:sp>
      <p:sp>
        <p:nvSpPr>
          <p:cNvPr id="20" name="Text Placeholder 19"/>
          <p:cNvSpPr>
            <a:spLocks noGrp="1"/>
          </p:cNvSpPr>
          <p:nvPr>
            <p:ph type="body" sz="quarter" idx="26"/>
          </p:nvPr>
        </p:nvSpPr>
        <p:spPr/>
        <p:txBody>
          <a:bodyPr/>
          <a:lstStyle/>
          <a:p>
            <a:r>
              <a:rPr lang="en-US" dirty="0" smtClean="0"/>
              <a:t>Run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Hitachi, Ltd. | A global technology leader</a:t>
            </a:r>
            <a:endParaRPr lang="en-US" dirty="0"/>
          </a:p>
        </p:txBody>
      </p:sp>
      <p:sp>
        <p:nvSpPr>
          <p:cNvPr id="2" name="Date Placeholder 1"/>
          <p:cNvSpPr>
            <a:spLocks noGrp="1"/>
          </p:cNvSpPr>
          <p:nvPr>
            <p:ph type="dt" sz="half" idx="10"/>
          </p:nvPr>
        </p:nvSpPr>
        <p:spPr/>
        <p:txBody>
          <a:bodyPr/>
          <a:lstStyle/>
          <a:p>
            <a:fld id="{E647E89F-873D-244E-AE7B-0B5FF71DCE32}" type="datetime1">
              <a:rPr lang="en-US" smtClean="0"/>
              <a:pPr/>
              <a:t>10/28/2014</a:t>
            </a:fld>
            <a:endParaRPr lang="en-US" dirty="0"/>
          </a:p>
        </p:txBody>
      </p:sp>
      <p:sp>
        <p:nvSpPr>
          <p:cNvPr id="3" name="Slide Number Placeholder 2"/>
          <p:cNvSpPr>
            <a:spLocks noGrp="1"/>
          </p:cNvSpPr>
          <p:nvPr>
            <p:ph type="sldNum" sz="quarter" idx="11"/>
          </p:nvPr>
        </p:nvSpPr>
        <p:spPr/>
        <p:txBody>
          <a:bodyPr/>
          <a:lstStyle/>
          <a:p>
            <a:fld id="{4D82F6D6-BD64-564F-BDB4-3E98167DF08D}" type="slidenum">
              <a:rPr lang="en-US" smtClean="0"/>
              <a:pPr/>
              <a:t>15</a:t>
            </a:fld>
            <a:endParaRPr lang="en-US" dirty="0"/>
          </a:p>
        </p:txBody>
      </p:sp>
      <p:sp>
        <p:nvSpPr>
          <p:cNvPr id="6" name="Text Placeholder 5"/>
          <p:cNvSpPr>
            <a:spLocks noGrp="1"/>
          </p:cNvSpPr>
          <p:nvPr>
            <p:ph type="body" sz="quarter" idx="12"/>
          </p:nvPr>
        </p:nvSpPr>
        <p:spPr/>
        <p:txBody>
          <a:bodyPr/>
          <a:lstStyle/>
          <a:p>
            <a:pPr lvl="0"/>
            <a:r>
              <a:rPr lang="en-US" smtClean="0"/>
              <a:t>Icit, Ipiene Et Hil Et Et Accatempost Qui Oluptatem Alit Hil Exerspit.</a:t>
            </a:r>
          </a:p>
          <a:p>
            <a:endParaRPr lang="en-US" dirty="0"/>
          </a:p>
        </p:txBody>
      </p:sp>
      <p:sp>
        <p:nvSpPr>
          <p:cNvPr id="7" name="Text Placeholder 6"/>
          <p:cNvSpPr>
            <a:spLocks noGrp="1"/>
          </p:cNvSpPr>
          <p:nvPr>
            <p:ph type="body" sz="quarter" idx="13"/>
          </p:nvPr>
        </p:nvSpPr>
        <p:spPr/>
        <p:txBody>
          <a:bodyPr/>
          <a:lstStyle/>
          <a:p>
            <a:r>
              <a:rPr lang="en-US" smtClean="0"/>
              <a:t>Xim quo ipsanducit fugitatet daeruste corerest, idello incim et et harciatus. Giatumque ides min pra quaspellanis es ea voluptat perspis velit as ut ea se a que debis aut doluptaque quam harci berferae autem quae.</a:t>
            </a:r>
            <a:endParaRPr lang="en-US" dirty="0"/>
          </a:p>
        </p:txBody>
      </p:sp>
      <p:sp>
        <p:nvSpPr>
          <p:cNvPr id="8" name="Text Placeholder 7"/>
          <p:cNvSpPr>
            <a:spLocks noGrp="1"/>
          </p:cNvSpPr>
          <p:nvPr>
            <p:ph type="body" sz="quarter" idx="15"/>
          </p:nvPr>
        </p:nvSpPr>
        <p:spPr/>
        <p:txBody>
          <a:bodyPr/>
          <a:lstStyle/>
          <a:p>
            <a:r>
              <a:rPr lang="en-US" dirty="0" smtClean="0"/>
              <a:t>Nam et </a:t>
            </a:r>
            <a:r>
              <a:rPr lang="en-US" dirty="0" err="1" smtClean="0"/>
              <a:t>aut</a:t>
            </a:r>
            <a:r>
              <a:rPr lang="en-US" dirty="0" smtClean="0"/>
              <a:t> </a:t>
            </a:r>
            <a:r>
              <a:rPr lang="en-US" dirty="0" err="1" smtClean="0"/>
              <a:t>omnimos</a:t>
            </a:r>
            <a:r>
              <a:rPr lang="en-US" dirty="0" smtClean="0"/>
              <a:t> </a:t>
            </a:r>
            <a:r>
              <a:rPr lang="en-US" dirty="0" err="1" smtClean="0"/>
              <a:t>tium</a:t>
            </a:r>
            <a:r>
              <a:rPr lang="en-US" dirty="0" smtClean="0"/>
              <a:t> </a:t>
            </a:r>
            <a:r>
              <a:rPr lang="en-US" dirty="0" err="1" smtClean="0"/>
              <a:t>quodi</a:t>
            </a:r>
            <a:r>
              <a:rPr lang="en-US" dirty="0" smtClean="0"/>
              <a:t> </a:t>
            </a:r>
            <a:r>
              <a:rPr lang="en-US" dirty="0" err="1" smtClean="0"/>
              <a:t>ae</a:t>
            </a:r>
            <a:r>
              <a:rPr lang="en-US" dirty="0" smtClean="0"/>
              <a:t> </a:t>
            </a:r>
            <a:r>
              <a:rPr lang="en-US" dirty="0" err="1" smtClean="0"/>
              <a:t>volut</a:t>
            </a:r>
            <a:r>
              <a:rPr lang="en-US" dirty="0" smtClean="0"/>
              <a:t> tem quo </a:t>
            </a:r>
            <a:r>
              <a:rPr lang="en-US" dirty="0" err="1" smtClean="0"/>
              <a:t>alibusaecte</a:t>
            </a:r>
            <a:r>
              <a:rPr lang="en-US" dirty="0" smtClean="0"/>
              <a:t> pit </a:t>
            </a:r>
            <a:r>
              <a:rPr lang="en-US" dirty="0" err="1" smtClean="0"/>
              <a:t>dores</a:t>
            </a:r>
            <a:r>
              <a:rPr lang="en-US" dirty="0" smtClean="0"/>
              <a:t>.</a:t>
            </a:r>
          </a:p>
          <a:p>
            <a:r>
              <a:rPr lang="en-US" dirty="0" smtClean="0"/>
              <a:t>Nam et </a:t>
            </a:r>
            <a:r>
              <a:rPr lang="en-US" dirty="0" err="1" smtClean="0"/>
              <a:t>aut</a:t>
            </a:r>
            <a:r>
              <a:rPr lang="en-US" dirty="0" smtClean="0"/>
              <a:t> </a:t>
            </a:r>
            <a:r>
              <a:rPr lang="en-US" dirty="0" err="1" smtClean="0"/>
              <a:t>omnimos</a:t>
            </a:r>
            <a:r>
              <a:rPr lang="en-US" dirty="0" smtClean="0"/>
              <a:t> </a:t>
            </a:r>
            <a:r>
              <a:rPr lang="en-US" dirty="0" err="1" smtClean="0"/>
              <a:t>tium</a:t>
            </a:r>
            <a:r>
              <a:rPr lang="en-US" dirty="0" smtClean="0"/>
              <a:t> </a:t>
            </a:r>
            <a:r>
              <a:rPr lang="en-US" dirty="0" err="1" smtClean="0"/>
              <a:t>alibusaecte</a:t>
            </a:r>
            <a:r>
              <a:rPr lang="en-US" dirty="0" smtClean="0"/>
              <a:t> pit </a:t>
            </a:r>
            <a:r>
              <a:rPr lang="en-US" dirty="0" err="1" smtClean="0"/>
              <a:t>dores</a:t>
            </a:r>
            <a:r>
              <a:rPr lang="en-US" dirty="0" smtClean="0"/>
              <a:t>.</a:t>
            </a:r>
          </a:p>
          <a:p>
            <a:r>
              <a:rPr lang="en-US" dirty="0" smtClean="0"/>
              <a:t>Nam et </a:t>
            </a:r>
            <a:r>
              <a:rPr lang="en-US" dirty="0" err="1" smtClean="0"/>
              <a:t>aut</a:t>
            </a:r>
            <a:r>
              <a:rPr lang="en-US" dirty="0" smtClean="0"/>
              <a:t> </a:t>
            </a:r>
            <a:r>
              <a:rPr lang="en-US" dirty="0" err="1" smtClean="0"/>
              <a:t>omnimos</a:t>
            </a:r>
            <a:r>
              <a:rPr lang="en-US" dirty="0" smtClean="0"/>
              <a:t> </a:t>
            </a:r>
            <a:r>
              <a:rPr lang="en-US" dirty="0" err="1" smtClean="0"/>
              <a:t>tium</a:t>
            </a:r>
            <a:r>
              <a:rPr lang="en-US" dirty="0" smtClean="0"/>
              <a:t> </a:t>
            </a:r>
            <a:r>
              <a:rPr lang="en-US" dirty="0" err="1" smtClean="0"/>
              <a:t>dicid</a:t>
            </a:r>
            <a:r>
              <a:rPr lang="en-US" dirty="0" smtClean="0"/>
              <a:t> qui </a:t>
            </a:r>
            <a:r>
              <a:rPr lang="en-US" dirty="0" err="1" smtClean="0"/>
              <a:t>conse</a:t>
            </a:r>
            <a:r>
              <a:rPr lang="en-US" dirty="0" smtClean="0"/>
              <a:t> </a:t>
            </a:r>
            <a:r>
              <a:rPr lang="en-US" dirty="0" err="1" smtClean="0"/>
              <a:t>imus</a:t>
            </a:r>
            <a:r>
              <a:rPr lang="en-US" dirty="0" smtClean="0"/>
              <a:t> </a:t>
            </a:r>
            <a:r>
              <a:rPr lang="en-US" dirty="0" err="1" smtClean="0"/>
              <a:t>dus</a:t>
            </a:r>
            <a:r>
              <a:rPr lang="en-US" dirty="0" smtClean="0"/>
              <a:t> is </a:t>
            </a:r>
            <a:r>
              <a:rPr lang="en-US" dirty="0" err="1" smtClean="0"/>
              <a:t>alibusaecte</a:t>
            </a:r>
            <a:r>
              <a:rPr lang="en-US" dirty="0" smtClean="0"/>
              <a:t> pit </a:t>
            </a:r>
            <a:r>
              <a:rPr lang="en-US" dirty="0" err="1" smtClean="0"/>
              <a:t>dores</a:t>
            </a:r>
            <a:r>
              <a:rPr lang="en-US" dirty="0" smtClean="0"/>
              <a:t>.</a:t>
            </a:r>
          </a:p>
          <a:p>
            <a:r>
              <a:rPr lang="en-US" dirty="0" smtClean="0"/>
              <a:t>Nam et </a:t>
            </a:r>
            <a:r>
              <a:rPr lang="en-US" dirty="0" err="1" smtClean="0"/>
              <a:t>aut</a:t>
            </a:r>
            <a:r>
              <a:rPr lang="en-US" dirty="0" smtClean="0"/>
              <a:t> </a:t>
            </a:r>
            <a:r>
              <a:rPr lang="en-US" dirty="0" err="1" smtClean="0"/>
              <a:t>omnimos</a:t>
            </a:r>
            <a:r>
              <a:rPr lang="en-US" dirty="0" smtClean="0"/>
              <a:t> </a:t>
            </a:r>
            <a:r>
              <a:rPr lang="en-US" dirty="0" err="1" smtClean="0"/>
              <a:t>tium</a:t>
            </a:r>
            <a:r>
              <a:rPr lang="en-US" dirty="0" smtClean="0"/>
              <a:t> </a:t>
            </a:r>
            <a:r>
              <a:rPr lang="en-US" dirty="0" err="1" smtClean="0"/>
              <a:t>alibusaecte</a:t>
            </a:r>
            <a:r>
              <a:rPr lang="en-US" dirty="0" smtClean="0"/>
              <a:t> pit </a:t>
            </a:r>
            <a:r>
              <a:rPr lang="en-US" dirty="0" err="1" smtClean="0"/>
              <a:t>dores</a:t>
            </a:r>
            <a:r>
              <a:rPr lang="en-US" dirty="0" smtClean="0"/>
              <a: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Hitachi, Ltd. | A global technology leader</a:t>
            </a:r>
            <a:endParaRPr lang="en-US" dirty="0"/>
          </a:p>
        </p:txBody>
      </p:sp>
      <p:sp>
        <p:nvSpPr>
          <p:cNvPr id="2" name="Date Placeholder 1"/>
          <p:cNvSpPr>
            <a:spLocks noGrp="1"/>
          </p:cNvSpPr>
          <p:nvPr>
            <p:ph type="dt" sz="half" idx="10"/>
          </p:nvPr>
        </p:nvSpPr>
        <p:spPr/>
        <p:txBody>
          <a:bodyPr/>
          <a:lstStyle/>
          <a:p>
            <a:fld id="{E647E89F-873D-244E-AE7B-0B5FF71DCE32}" type="datetime1">
              <a:rPr lang="en-US" smtClean="0"/>
              <a:pPr/>
              <a:t>10/28/2014</a:t>
            </a:fld>
            <a:endParaRPr lang="en-US" dirty="0"/>
          </a:p>
        </p:txBody>
      </p:sp>
      <p:sp>
        <p:nvSpPr>
          <p:cNvPr id="3" name="Slide Number Placeholder 2"/>
          <p:cNvSpPr>
            <a:spLocks noGrp="1"/>
          </p:cNvSpPr>
          <p:nvPr>
            <p:ph type="sldNum" sz="quarter" idx="11"/>
          </p:nvPr>
        </p:nvSpPr>
        <p:spPr/>
        <p:txBody>
          <a:bodyPr/>
          <a:lstStyle/>
          <a:p>
            <a:fld id="{4D82F6D6-BD64-564F-BDB4-3E98167DF08D}" type="slidenum">
              <a:rPr lang="en-US" smtClean="0"/>
              <a:pPr/>
              <a:t>16</a:t>
            </a:fld>
            <a:endParaRPr lang="en-US" dirty="0"/>
          </a:p>
        </p:txBody>
      </p:sp>
      <p:sp>
        <p:nvSpPr>
          <p:cNvPr id="6" name="Text Placeholder 5"/>
          <p:cNvSpPr>
            <a:spLocks noGrp="1"/>
          </p:cNvSpPr>
          <p:nvPr>
            <p:ph type="body" sz="quarter" idx="12"/>
          </p:nvPr>
        </p:nvSpPr>
        <p:spPr/>
        <p:txBody>
          <a:bodyPr/>
          <a:lstStyle/>
          <a:p>
            <a:r>
              <a:rPr lang="en-US" smtClean="0"/>
              <a:t>Icit, Ipiene Et Hil Et Et Accatempost Qui Oluptatem Hil Exerspit.</a:t>
            </a:r>
            <a:endParaRPr lang="en-US" dirty="0"/>
          </a:p>
        </p:txBody>
      </p:sp>
      <p:sp>
        <p:nvSpPr>
          <p:cNvPr id="7" name="Text Placeholder 6"/>
          <p:cNvSpPr>
            <a:spLocks noGrp="1"/>
          </p:cNvSpPr>
          <p:nvPr>
            <p:ph type="body" sz="quarter" idx="13"/>
          </p:nvPr>
        </p:nvSpPr>
        <p:spPr/>
        <p:txBody>
          <a:bodyPr/>
          <a:lstStyle/>
          <a:p>
            <a:r>
              <a:rPr lang="en-US" smtClean="0"/>
              <a:t>Xim quo ipsanducit fugitatet daeruste corerest, idello incim et et harciatus. Giatumque ides min pra quaspellanis es ea voluptat perspis velit as ut ea se a que debis aut doluptaque quam harci berferae autem quae.</a:t>
            </a:r>
            <a:endParaRPr lang="en-US" dirty="0"/>
          </a:p>
        </p:txBody>
      </p:sp>
      <p:sp>
        <p:nvSpPr>
          <p:cNvPr id="8" name="Text Placeholder 7"/>
          <p:cNvSpPr>
            <a:spLocks noGrp="1"/>
          </p:cNvSpPr>
          <p:nvPr>
            <p:ph type="body" sz="quarter" idx="15"/>
          </p:nvPr>
        </p:nvSpPr>
        <p:spPr/>
        <p:txBody>
          <a:bodyPr/>
          <a:lstStyle/>
          <a:p>
            <a:r>
              <a:rPr lang="en-US" dirty="0" smtClean="0"/>
              <a:t>Nam et </a:t>
            </a:r>
            <a:r>
              <a:rPr lang="en-US" dirty="0" err="1" smtClean="0"/>
              <a:t>aut</a:t>
            </a:r>
            <a:r>
              <a:rPr lang="en-US" dirty="0" smtClean="0"/>
              <a:t> </a:t>
            </a:r>
            <a:r>
              <a:rPr lang="en-US" dirty="0" err="1" smtClean="0"/>
              <a:t>omnimos</a:t>
            </a:r>
            <a:r>
              <a:rPr lang="en-US" dirty="0" smtClean="0"/>
              <a:t> </a:t>
            </a:r>
            <a:r>
              <a:rPr lang="en-US" dirty="0" err="1" smtClean="0"/>
              <a:t>tium</a:t>
            </a:r>
            <a:r>
              <a:rPr lang="en-US" dirty="0" smtClean="0"/>
              <a:t> </a:t>
            </a:r>
            <a:r>
              <a:rPr lang="en-US" dirty="0" err="1" smtClean="0"/>
              <a:t>quodi</a:t>
            </a:r>
            <a:r>
              <a:rPr lang="en-US" dirty="0" smtClean="0"/>
              <a:t> </a:t>
            </a:r>
            <a:r>
              <a:rPr lang="en-US" dirty="0" err="1" smtClean="0"/>
              <a:t>ae</a:t>
            </a:r>
            <a:r>
              <a:rPr lang="en-US" dirty="0" smtClean="0"/>
              <a:t> </a:t>
            </a:r>
            <a:r>
              <a:rPr lang="en-US" dirty="0" err="1" smtClean="0"/>
              <a:t>volut</a:t>
            </a:r>
            <a:r>
              <a:rPr lang="en-US" dirty="0" smtClean="0"/>
              <a:t> tem quo </a:t>
            </a:r>
            <a:r>
              <a:rPr lang="en-US" dirty="0" err="1" smtClean="0"/>
              <a:t>alibusaecte</a:t>
            </a:r>
            <a:r>
              <a:rPr lang="en-US" dirty="0" smtClean="0"/>
              <a:t> pit </a:t>
            </a:r>
            <a:r>
              <a:rPr lang="en-US" dirty="0" err="1" smtClean="0"/>
              <a:t>dores</a:t>
            </a:r>
            <a:r>
              <a:rPr lang="en-US" dirty="0" smtClean="0"/>
              <a:t>.</a:t>
            </a:r>
          </a:p>
          <a:p>
            <a:r>
              <a:rPr lang="en-US" dirty="0" smtClean="0"/>
              <a:t>Nam et </a:t>
            </a:r>
            <a:r>
              <a:rPr lang="en-US" dirty="0" err="1" smtClean="0"/>
              <a:t>aut</a:t>
            </a:r>
            <a:r>
              <a:rPr lang="en-US" dirty="0" smtClean="0"/>
              <a:t> </a:t>
            </a:r>
            <a:r>
              <a:rPr lang="en-US" dirty="0" err="1" smtClean="0"/>
              <a:t>omnimos</a:t>
            </a:r>
            <a:r>
              <a:rPr lang="en-US" dirty="0" smtClean="0"/>
              <a:t> </a:t>
            </a:r>
            <a:r>
              <a:rPr lang="en-US" dirty="0" err="1" smtClean="0"/>
              <a:t>tium</a:t>
            </a:r>
            <a:r>
              <a:rPr lang="en-US" dirty="0" smtClean="0"/>
              <a:t> </a:t>
            </a:r>
            <a:r>
              <a:rPr lang="en-US" dirty="0" err="1" smtClean="0"/>
              <a:t>alibusaecte</a:t>
            </a:r>
            <a:r>
              <a:rPr lang="en-US" dirty="0" smtClean="0"/>
              <a:t> pit </a:t>
            </a:r>
            <a:r>
              <a:rPr lang="en-US" dirty="0" err="1" smtClean="0"/>
              <a:t>dores</a:t>
            </a:r>
            <a:r>
              <a:rPr lang="en-US" dirty="0" smtClean="0"/>
              <a:t>.</a:t>
            </a:r>
          </a:p>
          <a:p>
            <a:r>
              <a:rPr lang="en-US" dirty="0" smtClean="0"/>
              <a:t>Nam et </a:t>
            </a:r>
            <a:r>
              <a:rPr lang="en-US" dirty="0" err="1" smtClean="0"/>
              <a:t>aut</a:t>
            </a:r>
            <a:r>
              <a:rPr lang="en-US" dirty="0" smtClean="0"/>
              <a:t> </a:t>
            </a:r>
            <a:r>
              <a:rPr lang="en-US" dirty="0" err="1" smtClean="0"/>
              <a:t>omnimos</a:t>
            </a:r>
            <a:r>
              <a:rPr lang="en-US" dirty="0" smtClean="0"/>
              <a:t> </a:t>
            </a:r>
            <a:r>
              <a:rPr lang="en-US" dirty="0" err="1" smtClean="0"/>
              <a:t>tium</a:t>
            </a:r>
            <a:r>
              <a:rPr lang="en-US" dirty="0" smtClean="0"/>
              <a:t> </a:t>
            </a:r>
            <a:r>
              <a:rPr lang="en-US" dirty="0" err="1" smtClean="0"/>
              <a:t>dicid</a:t>
            </a:r>
            <a:r>
              <a:rPr lang="en-US" dirty="0" smtClean="0"/>
              <a:t> qui </a:t>
            </a:r>
            <a:r>
              <a:rPr lang="en-US" dirty="0" err="1" smtClean="0"/>
              <a:t>conse</a:t>
            </a:r>
            <a:r>
              <a:rPr lang="en-US" dirty="0" smtClean="0"/>
              <a:t> </a:t>
            </a:r>
            <a:r>
              <a:rPr lang="en-US" dirty="0" err="1" smtClean="0"/>
              <a:t>imus</a:t>
            </a:r>
            <a:r>
              <a:rPr lang="en-US" dirty="0" smtClean="0"/>
              <a:t> </a:t>
            </a:r>
            <a:r>
              <a:rPr lang="en-US" dirty="0" err="1" smtClean="0"/>
              <a:t>dus</a:t>
            </a:r>
            <a:r>
              <a:rPr lang="en-US" dirty="0" smtClean="0"/>
              <a:t> is </a:t>
            </a:r>
            <a:r>
              <a:rPr lang="en-US" dirty="0" err="1" smtClean="0"/>
              <a:t>alibusaecte</a:t>
            </a:r>
            <a:r>
              <a:rPr lang="en-US" dirty="0" smtClean="0"/>
              <a:t> pit </a:t>
            </a:r>
            <a:r>
              <a:rPr lang="en-US" dirty="0" err="1" smtClean="0"/>
              <a:t>dores</a:t>
            </a:r>
            <a:r>
              <a:rPr lang="en-US" dirty="0" smtClean="0"/>
              <a:t>.</a:t>
            </a:r>
          </a:p>
          <a:p>
            <a:r>
              <a:rPr lang="en-US" dirty="0" smtClean="0"/>
              <a:t>Nam et </a:t>
            </a:r>
            <a:r>
              <a:rPr lang="en-US" dirty="0" err="1" smtClean="0"/>
              <a:t>aut</a:t>
            </a:r>
            <a:r>
              <a:rPr lang="en-US" dirty="0" smtClean="0"/>
              <a:t> </a:t>
            </a:r>
            <a:r>
              <a:rPr lang="en-US" dirty="0" err="1" smtClean="0"/>
              <a:t>omnimos</a:t>
            </a:r>
            <a:r>
              <a:rPr lang="en-US" dirty="0" smtClean="0"/>
              <a:t> </a:t>
            </a:r>
            <a:r>
              <a:rPr lang="en-US" dirty="0" err="1" smtClean="0"/>
              <a:t>tium</a:t>
            </a:r>
            <a:r>
              <a:rPr lang="en-US" dirty="0" smtClean="0"/>
              <a:t> </a:t>
            </a:r>
            <a:r>
              <a:rPr lang="en-US" dirty="0" err="1" smtClean="0"/>
              <a:t>alibusaecte</a:t>
            </a:r>
            <a:r>
              <a:rPr lang="en-US" dirty="0" smtClean="0"/>
              <a:t> pit </a:t>
            </a:r>
            <a:r>
              <a:rPr lang="en-US" dirty="0" err="1" smtClean="0"/>
              <a:t>dores</a:t>
            </a:r>
            <a:r>
              <a:rPr lang="en-US" dirty="0" smtClean="0"/>
              <a: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Hitachi, Ltd. | A global technology leader</a:t>
            </a:r>
            <a:endParaRPr lang="en-US" dirty="0"/>
          </a:p>
        </p:txBody>
      </p:sp>
      <p:sp>
        <p:nvSpPr>
          <p:cNvPr id="2" name="Date Placeholder 1"/>
          <p:cNvSpPr>
            <a:spLocks noGrp="1"/>
          </p:cNvSpPr>
          <p:nvPr>
            <p:ph type="dt" sz="half" idx="10"/>
          </p:nvPr>
        </p:nvSpPr>
        <p:spPr/>
        <p:txBody>
          <a:bodyPr/>
          <a:lstStyle/>
          <a:p>
            <a:fld id="{E647E89F-873D-244E-AE7B-0B5FF71DCE32}" type="datetime1">
              <a:rPr lang="en-US" smtClean="0"/>
              <a:pPr/>
              <a:t>10/28/2014</a:t>
            </a:fld>
            <a:endParaRPr lang="en-US" dirty="0"/>
          </a:p>
        </p:txBody>
      </p:sp>
      <p:sp>
        <p:nvSpPr>
          <p:cNvPr id="3" name="Slide Number Placeholder 2"/>
          <p:cNvSpPr>
            <a:spLocks noGrp="1"/>
          </p:cNvSpPr>
          <p:nvPr>
            <p:ph type="sldNum" sz="quarter" idx="11"/>
          </p:nvPr>
        </p:nvSpPr>
        <p:spPr/>
        <p:txBody>
          <a:bodyPr/>
          <a:lstStyle/>
          <a:p>
            <a:fld id="{4D82F6D6-BD64-564F-BDB4-3E98167DF08D}" type="slidenum">
              <a:rPr lang="en-US" smtClean="0"/>
              <a:pPr/>
              <a:t>17</a:t>
            </a:fld>
            <a:endParaRPr lang="en-US" dirty="0"/>
          </a:p>
        </p:txBody>
      </p:sp>
      <p:sp>
        <p:nvSpPr>
          <p:cNvPr id="6" name="Text Placeholder 5"/>
          <p:cNvSpPr>
            <a:spLocks noGrp="1"/>
          </p:cNvSpPr>
          <p:nvPr>
            <p:ph type="body" sz="quarter" idx="12"/>
          </p:nvPr>
        </p:nvSpPr>
        <p:spPr/>
        <p:txBody>
          <a:bodyPr/>
          <a:lstStyle/>
          <a:p>
            <a:r>
              <a:rPr lang="en-US" smtClean="0"/>
              <a:t>Icit, Ipiene Et Hil Et Et Accatempost Qui Oluptatem Hil Exerspit.</a:t>
            </a:r>
            <a:endParaRPr lang="en-US" dirty="0"/>
          </a:p>
        </p:txBody>
      </p:sp>
      <p:sp>
        <p:nvSpPr>
          <p:cNvPr id="7" name="Text Placeholder 6"/>
          <p:cNvSpPr>
            <a:spLocks noGrp="1"/>
          </p:cNvSpPr>
          <p:nvPr>
            <p:ph type="body" sz="quarter" idx="13"/>
          </p:nvPr>
        </p:nvSpPr>
        <p:spPr/>
        <p:txBody>
          <a:bodyPr/>
          <a:lstStyle/>
          <a:p>
            <a:r>
              <a:rPr lang="en-US" smtClean="0"/>
              <a:t>Xim quo ipsanducit fugitatet daeruste corerest, idello incim et et harciatus. Giatumque ides min pra quaspellanis es ea voluptat perspis velit as ut ea se a que debis aut doluptaque quam harci berferae autem quae.</a:t>
            </a:r>
            <a:endParaRPr lang="en-US" dirty="0"/>
          </a:p>
        </p:txBody>
      </p:sp>
      <p:sp>
        <p:nvSpPr>
          <p:cNvPr id="8" name="Text Placeholder 7"/>
          <p:cNvSpPr>
            <a:spLocks noGrp="1"/>
          </p:cNvSpPr>
          <p:nvPr>
            <p:ph type="body" sz="quarter" idx="15"/>
          </p:nvPr>
        </p:nvSpPr>
        <p:spPr/>
        <p:txBody>
          <a:bodyPr/>
          <a:lstStyle/>
          <a:p>
            <a:r>
              <a:rPr lang="en-US" smtClean="0"/>
              <a:t>Nam et aut omnimos tium quodi ae volut tem quo alibusaecte pit dores.</a:t>
            </a:r>
          </a:p>
          <a:p>
            <a:r>
              <a:rPr lang="en-US" smtClean="0"/>
              <a:t>Nam et aut omnimos tium alibusaecte pit dores.</a:t>
            </a:r>
          </a:p>
          <a:p>
            <a:r>
              <a:rPr lang="en-US" smtClean="0"/>
              <a:t>Nam et aut omnimos tium dicid qui conse imus dus is alibusaecte pit dores.</a:t>
            </a:r>
          </a:p>
          <a:p>
            <a:r>
              <a:rPr lang="en-US" smtClean="0"/>
              <a:t>Nam et aut omnimos tium alibusaecte pit dores.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Hitachi, Consulting</a:t>
            </a:r>
            <a:endParaRPr lang="en-US" dirty="0"/>
          </a:p>
        </p:txBody>
      </p:sp>
      <p:sp>
        <p:nvSpPr>
          <p:cNvPr id="2" name="Date Placeholder 1"/>
          <p:cNvSpPr>
            <a:spLocks noGrp="1"/>
          </p:cNvSpPr>
          <p:nvPr>
            <p:ph type="dt" sz="half" idx="10"/>
          </p:nvPr>
        </p:nvSpPr>
        <p:spPr/>
        <p:txBody>
          <a:bodyPr/>
          <a:lstStyle/>
          <a:p>
            <a:fld id="{E647E89F-873D-244E-AE7B-0B5FF71DCE32}" type="datetime1">
              <a:rPr lang="en-US" smtClean="0"/>
              <a:pPr/>
              <a:t>10/28/2014</a:t>
            </a:fld>
            <a:endParaRPr lang="en-US" dirty="0"/>
          </a:p>
        </p:txBody>
      </p:sp>
      <p:sp>
        <p:nvSpPr>
          <p:cNvPr id="3" name="Slide Number Placeholder 2"/>
          <p:cNvSpPr>
            <a:spLocks noGrp="1"/>
          </p:cNvSpPr>
          <p:nvPr>
            <p:ph type="sldNum" sz="quarter" idx="11"/>
          </p:nvPr>
        </p:nvSpPr>
        <p:spPr/>
        <p:txBody>
          <a:bodyPr/>
          <a:lstStyle/>
          <a:p>
            <a:fld id="{4D82F6D6-BD64-564F-BDB4-3E98167DF08D}" type="slidenum">
              <a:rPr lang="en-US" smtClean="0"/>
              <a:pPr/>
              <a:t>18</a:t>
            </a:fld>
            <a:endParaRPr lang="en-US" dirty="0"/>
          </a:p>
        </p:txBody>
      </p:sp>
      <p:sp>
        <p:nvSpPr>
          <p:cNvPr id="6" name="Text Placeholder 5"/>
          <p:cNvSpPr>
            <a:spLocks noGrp="1"/>
          </p:cNvSpPr>
          <p:nvPr>
            <p:ph type="body" sz="quarter" idx="12"/>
          </p:nvPr>
        </p:nvSpPr>
        <p:spPr/>
        <p:txBody>
          <a:bodyPr/>
          <a:lstStyle/>
          <a:p>
            <a:r>
              <a:rPr lang="en-US" dirty="0" smtClean="0"/>
              <a:t>Hitachi’s Global Management Consulting</a:t>
            </a:r>
            <a:br>
              <a:rPr lang="en-US" dirty="0" smtClean="0"/>
            </a:br>
            <a:r>
              <a:rPr lang="en-US" dirty="0" smtClean="0"/>
              <a:t>&amp; IT Services Business</a:t>
            </a:r>
            <a:endParaRPr lang="en-US" dirty="0"/>
          </a:p>
        </p:txBody>
      </p:sp>
      <p:sp>
        <p:nvSpPr>
          <p:cNvPr id="7" name="Text Placeholder 6"/>
          <p:cNvSpPr>
            <a:spLocks noGrp="1"/>
          </p:cNvSpPr>
          <p:nvPr>
            <p:ph type="body" sz="quarter" idx="14"/>
          </p:nvPr>
        </p:nvSpPr>
        <p:spPr/>
        <p:txBody>
          <a:bodyPr/>
          <a:lstStyle/>
          <a:p>
            <a:r>
              <a:rPr lang="en-US" dirty="0" smtClean="0"/>
              <a:t>Founded in 2001 - 12 years of continuous organic and acquisition growth.</a:t>
            </a:r>
          </a:p>
          <a:p>
            <a:r>
              <a:rPr lang="en-US" dirty="0" smtClean="0"/>
              <a:t>Over 25 years of combined legacy companies’ experience.</a:t>
            </a:r>
          </a:p>
          <a:p>
            <a:r>
              <a:rPr lang="en-US" dirty="0" smtClean="0"/>
              <a:t>400+ active clients in 50 countries around the world.</a:t>
            </a:r>
          </a:p>
          <a:p>
            <a:r>
              <a:rPr lang="en-US" dirty="0" smtClean="0"/>
              <a:t>5,000 professionals in over 21 countries.</a:t>
            </a:r>
          </a:p>
          <a:p>
            <a:r>
              <a:rPr lang="en-US" dirty="0" smtClean="0"/>
              <a:t>Revenue of $650 million (2012).</a:t>
            </a:r>
            <a:endParaRPr lang="en-US" dirty="0"/>
          </a:p>
        </p:txBody>
      </p:sp>
      <p:sp>
        <p:nvSpPr>
          <p:cNvPr id="8" name="Text Placeholder 7"/>
          <p:cNvSpPr>
            <a:spLocks noGrp="1"/>
          </p:cNvSpPr>
          <p:nvPr>
            <p:ph type="body" sz="quarter" idx="15"/>
          </p:nvPr>
        </p:nvSpPr>
        <p:spPr/>
        <p:txBody>
          <a:bodyPr/>
          <a:lstStyle/>
          <a:p>
            <a:r>
              <a:rPr lang="en-US" dirty="0" smtClean="0"/>
              <a:t>Pragmatic</a:t>
            </a:r>
          </a:p>
          <a:p>
            <a:r>
              <a:rPr lang="en-US" dirty="0" smtClean="0"/>
              <a:t>Focused</a:t>
            </a:r>
          </a:p>
          <a:p>
            <a:r>
              <a:rPr lang="en-US" dirty="0" smtClean="0"/>
              <a:t>Clear</a:t>
            </a:r>
          </a:p>
          <a:p>
            <a:r>
              <a:rPr lang="en-US" dirty="0" smtClean="0"/>
              <a:t>Bold</a:t>
            </a:r>
          </a:p>
          <a:p>
            <a:r>
              <a:rPr lang="en-US" dirty="0" smtClean="0"/>
              <a:t>Collaborative</a:t>
            </a:r>
          </a:p>
          <a:p>
            <a:r>
              <a:rPr lang="en-US" dirty="0" smtClean="0"/>
              <a:t>Committed</a:t>
            </a:r>
          </a:p>
          <a:p>
            <a:r>
              <a:rPr lang="en-US" dirty="0" smtClean="0"/>
              <a:t>Results-Oriented</a:t>
            </a:r>
            <a:endParaRPr lang="en-US" dirty="0"/>
          </a:p>
        </p:txBody>
      </p:sp>
      <p:pic>
        <p:nvPicPr>
          <p:cNvPr id="10" name="Picture Placeholder 9" descr="business-at-table.png"/>
          <p:cNvPicPr>
            <a:picLocks noGrp="1" noChangeAspect="1"/>
          </p:cNvPicPr>
          <p:nvPr>
            <p:ph type="pic" sz="quarter" idx="16"/>
          </p:nvPr>
        </p:nvPicPr>
        <p:blipFill>
          <a:blip r:embed="rId2"/>
          <a:srcRect l="-959" r="-959"/>
          <a:stretch>
            <a:fillRect/>
          </a:stretch>
        </p:blip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Hitachi Consulting Awards and Recognition</a:t>
            </a:r>
            <a:endParaRPr lang="en-US" dirty="0"/>
          </a:p>
        </p:txBody>
      </p:sp>
      <p:sp>
        <p:nvSpPr>
          <p:cNvPr id="3" name="Date Placeholder 2"/>
          <p:cNvSpPr>
            <a:spLocks noGrp="1"/>
          </p:cNvSpPr>
          <p:nvPr>
            <p:ph type="dt" sz="half" idx="10"/>
          </p:nvPr>
        </p:nvSpPr>
        <p:spPr/>
        <p:txBody>
          <a:bodyPr/>
          <a:lstStyle/>
          <a:p>
            <a:fld id="{2418E9A7-1077-724C-A515-BCF33D122AFC}" type="datetime1">
              <a:rPr lang="en-US" smtClean="0"/>
              <a:pPr/>
              <a:t>10/28/2014</a:t>
            </a:fld>
            <a:endParaRPr lang="en-US" dirty="0"/>
          </a:p>
        </p:txBody>
      </p:sp>
      <p:sp>
        <p:nvSpPr>
          <p:cNvPr id="4" name="Slide Number Placeholder 3"/>
          <p:cNvSpPr>
            <a:spLocks noGrp="1"/>
          </p:cNvSpPr>
          <p:nvPr>
            <p:ph type="sldNum" sz="quarter" idx="11"/>
          </p:nvPr>
        </p:nvSpPr>
        <p:spPr/>
        <p:txBody>
          <a:bodyPr/>
          <a:lstStyle/>
          <a:p>
            <a:fld id="{4D82F6D6-BD64-564F-BDB4-3E98167DF08D}" type="slidenum">
              <a:rPr lang="en-US" smtClean="0"/>
              <a:pPr/>
              <a:t>19</a:t>
            </a:fld>
            <a:endParaRPr lang="en-US" dirty="0"/>
          </a:p>
        </p:txBody>
      </p:sp>
      <p:sp>
        <p:nvSpPr>
          <p:cNvPr id="6" name="Text Placeholder 5"/>
          <p:cNvSpPr>
            <a:spLocks noGrp="1"/>
          </p:cNvSpPr>
          <p:nvPr>
            <p:ph type="body" sz="quarter" idx="12"/>
          </p:nvPr>
        </p:nvSpPr>
        <p:spPr/>
        <p:txBody>
          <a:bodyPr/>
          <a:lstStyle/>
          <a:p>
            <a:r>
              <a:rPr lang="en-US" dirty="0" smtClean="0"/>
              <a:t>Oracle Partner of the Year (2004 – 2012)</a:t>
            </a:r>
          </a:p>
          <a:p>
            <a:r>
              <a:rPr lang="en-US" dirty="0" smtClean="0"/>
              <a:t>Microsoft Partner of the Year (2004 – 1012)</a:t>
            </a:r>
          </a:p>
          <a:p>
            <a:pPr lvl="1"/>
            <a:r>
              <a:rPr lang="en-US" dirty="0" smtClean="0"/>
              <a:t>2011Microsoft Dynamics CRM Partner of the Year</a:t>
            </a:r>
          </a:p>
          <a:p>
            <a:pPr lvl="1"/>
            <a:r>
              <a:rPr lang="en-US" dirty="0" smtClean="0"/>
              <a:t>2010 Information Worker Solutions Search Partner of Year</a:t>
            </a:r>
          </a:p>
          <a:p>
            <a:pPr lvl="1"/>
            <a:r>
              <a:rPr lang="en-US" dirty="0" smtClean="0"/>
              <a:t>Winner of Microsoft’s EPG General Manager’s Award (2010)</a:t>
            </a:r>
          </a:p>
          <a:p>
            <a:r>
              <a:rPr lang="en-US" dirty="0" smtClean="0"/>
              <a:t>Clients awarded Microsoft’s Client Excellence Awards</a:t>
            </a:r>
          </a:p>
          <a:p>
            <a:pPr lvl="1"/>
            <a:r>
              <a:rPr lang="en-US" dirty="0" smtClean="0"/>
              <a:t>Panduit (2009), Magma (2010)</a:t>
            </a:r>
          </a:p>
          <a:p>
            <a:r>
              <a:rPr lang="en-US" dirty="0" smtClean="0"/>
              <a:t>Client awarded Computerworld Honors Award</a:t>
            </a:r>
          </a:p>
          <a:p>
            <a:pPr lvl="1"/>
            <a:r>
              <a:rPr lang="en-US" dirty="0" smtClean="0"/>
              <a:t>Bureau of Indian Affairs (2011) wins Laureate Honors</a:t>
            </a:r>
          </a:p>
          <a:p>
            <a:r>
              <a:rPr lang="en-US" dirty="0" smtClean="0"/>
              <a:t>Ranked as a Top 10 CPG consulting firm by Consumer Goods Technology Magazine (2006-2012)</a:t>
            </a:r>
          </a:p>
          <a:p>
            <a:r>
              <a:rPr lang="en-US" dirty="0" smtClean="0"/>
              <a:t>5 executives named Consulting Magazine’s Top 25 Consultants</a:t>
            </a:r>
            <a:endParaRPr lang="en-US" dirty="0"/>
          </a:p>
        </p:txBody>
      </p:sp>
      <p:pic>
        <p:nvPicPr>
          <p:cNvPr id="18" name="Picture Placeholder 17" descr="readers-choice.png"/>
          <p:cNvPicPr>
            <a:picLocks noGrp="1" noChangeAspect="1"/>
          </p:cNvPicPr>
          <p:nvPr>
            <p:ph type="pic" sz="quarter" idx="13"/>
          </p:nvPr>
        </p:nvPicPr>
        <p:blipFill>
          <a:blip r:embed="rId2"/>
          <a:srcRect t="-5" b="-5"/>
          <a:stretch>
            <a:fillRect/>
          </a:stretch>
        </p:blipFill>
        <p:spPr/>
      </p:pic>
      <p:pic>
        <p:nvPicPr>
          <p:cNvPr id="19" name="Picture Placeholder 18" descr="winged-award.png"/>
          <p:cNvPicPr>
            <a:picLocks noGrp="1" noChangeAspect="1"/>
          </p:cNvPicPr>
          <p:nvPr>
            <p:ph type="pic" sz="quarter" idx="14"/>
          </p:nvPr>
        </p:nvPicPr>
        <p:blipFill>
          <a:blip r:embed="rId3"/>
          <a:srcRect t="-763" b="-763"/>
          <a:stretch>
            <a:fillRect/>
          </a:stretch>
        </p:blipFill>
        <p:spPr/>
      </p:pic>
      <p:pic>
        <p:nvPicPr>
          <p:cNvPr id="20" name="Picture Placeholder 19" descr="presidents-club.png"/>
          <p:cNvPicPr>
            <a:picLocks noGrp="1" noChangeAspect="1"/>
          </p:cNvPicPr>
          <p:nvPr>
            <p:ph type="pic" sz="quarter" idx="15"/>
          </p:nvPr>
        </p:nvPicPr>
        <p:blipFill>
          <a:blip r:embed="rId4"/>
          <a:srcRect t="-107" b="-107"/>
          <a:stretch>
            <a:fillRect/>
          </a:stretch>
        </p:blipFill>
        <p:spPr/>
      </p:pic>
      <p:pic>
        <p:nvPicPr>
          <p:cNvPr id="21" name="Picture Placeholder 20" descr="inner-circle.png"/>
          <p:cNvPicPr>
            <a:picLocks noGrp="1" noChangeAspect="1"/>
          </p:cNvPicPr>
          <p:nvPr>
            <p:ph type="pic" sz="quarter" idx="16"/>
          </p:nvPr>
        </p:nvPicPr>
        <p:blipFill>
          <a:blip r:embed="rId5"/>
          <a:srcRect t="-54" b="-54"/>
          <a:stretch>
            <a:fillRect/>
          </a:stretch>
        </p:blipFill>
        <p:spPr/>
      </p:pic>
      <p:pic>
        <p:nvPicPr>
          <p:cNvPr id="22" name="Picture Placeholder 21" descr="top25.png"/>
          <p:cNvPicPr>
            <a:picLocks noGrp="1" noChangeAspect="1"/>
          </p:cNvPicPr>
          <p:nvPr>
            <p:ph type="pic" sz="quarter" idx="17"/>
          </p:nvPr>
        </p:nvPicPr>
        <p:blipFill>
          <a:blip r:embed="rId6"/>
          <a:srcRect t="-689" b="-689"/>
          <a:stretch>
            <a:fillRect/>
          </a:stretch>
        </p:blipFill>
        <p:spPr/>
      </p:pic>
      <p:pic>
        <p:nvPicPr>
          <p:cNvPr id="23" name="Picture Placeholder 22" descr="oracle-partner.png"/>
          <p:cNvPicPr>
            <a:picLocks noGrp="1" noChangeAspect="1"/>
          </p:cNvPicPr>
          <p:nvPr>
            <p:ph type="pic" sz="quarter" idx="18"/>
          </p:nvPr>
        </p:nvPicPr>
        <p:blipFill>
          <a:blip r:embed="rId7"/>
          <a:srcRect t="-1546" b="-1546"/>
          <a:stretch>
            <a:fillRect/>
          </a:stretch>
        </p:blipFill>
        <p:spPr/>
      </p:pic>
      <p:pic>
        <p:nvPicPr>
          <p:cNvPr id="24" name="Picture Placeholder 23" descr="microsoft-partner.png"/>
          <p:cNvPicPr>
            <a:picLocks noGrp="1" noChangeAspect="1"/>
          </p:cNvPicPr>
          <p:nvPr>
            <p:ph type="pic" sz="quarter" idx="19"/>
          </p:nvPr>
        </p:nvPicPr>
        <p:blipFill>
          <a:blip r:embed="rId8"/>
          <a:srcRect t="-1131" b="-1131"/>
          <a:stretch>
            <a:fillRect/>
          </a:stretch>
        </p:blipFill>
        <p:spPr/>
      </p:pic>
      <p:pic>
        <p:nvPicPr>
          <p:cNvPr id="25" name="Picture Placeholder 24" descr="SAP-services.png"/>
          <p:cNvPicPr>
            <a:picLocks noGrp="1" noChangeAspect="1"/>
          </p:cNvPicPr>
          <p:nvPr>
            <p:ph type="pic" sz="quarter" idx="20"/>
          </p:nvPr>
        </p:nvPicPr>
        <p:blipFill>
          <a:blip r:embed="rId9"/>
          <a:srcRect l="-2508" r="-2508"/>
          <a:stretch>
            <a:fillRect/>
          </a:stretch>
        </p:blipFill>
        <p:spPr/>
      </p:pic>
      <p:pic>
        <p:nvPicPr>
          <p:cNvPr id="26" name="Picture Placeholder 25" descr="oracle-diamond-partner.png"/>
          <p:cNvPicPr>
            <a:picLocks noGrp="1" noChangeAspect="1"/>
          </p:cNvPicPr>
          <p:nvPr>
            <p:ph type="pic" sz="quarter" idx="21"/>
          </p:nvPr>
        </p:nvPicPr>
        <p:blipFill>
          <a:blip r:embed="rId10"/>
          <a:srcRect t="-33416" b="-33416"/>
          <a:stretch>
            <a:fillRect/>
          </a:stretch>
        </p:blipFill>
        <p:spPr>
          <a:xfrm>
            <a:off x="6959600" y="3743319"/>
            <a:ext cx="1751013" cy="495300"/>
          </a:xfrm>
        </p:spPr>
      </p:pic>
      <p:pic>
        <p:nvPicPr>
          <p:cNvPr id="27" name="Picture Placeholder 26" descr="blue-image.png"/>
          <p:cNvPicPr>
            <a:picLocks noGrp="1" noChangeAspect="1"/>
          </p:cNvPicPr>
          <p:nvPr>
            <p:ph type="pic" sz="quarter" idx="22"/>
          </p:nvPr>
        </p:nvPicPr>
        <p:blipFill>
          <a:blip r:embed="rId11"/>
          <a:srcRect t="-4" b="-4"/>
          <a:stretch>
            <a:fillRect/>
          </a:stretch>
        </p:blip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Hitachi Consulting</a:t>
            </a:r>
            <a:endParaRPr lang="en-US" dirty="0"/>
          </a:p>
        </p:txBody>
      </p:sp>
      <p:sp>
        <p:nvSpPr>
          <p:cNvPr id="2" name="Date Placeholder 1"/>
          <p:cNvSpPr>
            <a:spLocks noGrp="1"/>
          </p:cNvSpPr>
          <p:nvPr>
            <p:ph type="dt" sz="half" idx="10"/>
          </p:nvPr>
        </p:nvSpPr>
        <p:spPr/>
        <p:txBody>
          <a:bodyPr/>
          <a:lstStyle/>
          <a:p>
            <a:fld id="{E647E89F-873D-244E-AE7B-0B5FF71DCE32}" type="datetime1">
              <a:rPr lang="en-US" smtClean="0"/>
              <a:pPr/>
              <a:t>10/28/2014</a:t>
            </a:fld>
            <a:endParaRPr lang="en-US" dirty="0"/>
          </a:p>
        </p:txBody>
      </p:sp>
      <p:sp>
        <p:nvSpPr>
          <p:cNvPr id="3" name="Slide Number Placeholder 2"/>
          <p:cNvSpPr>
            <a:spLocks noGrp="1"/>
          </p:cNvSpPr>
          <p:nvPr>
            <p:ph type="sldNum" sz="quarter" idx="11"/>
          </p:nvPr>
        </p:nvSpPr>
        <p:spPr/>
        <p:txBody>
          <a:bodyPr/>
          <a:lstStyle/>
          <a:p>
            <a:fld id="{4D82F6D6-BD64-564F-BDB4-3E98167DF08D}" type="slidenum">
              <a:rPr lang="en-US" smtClean="0"/>
              <a:pPr/>
              <a:t>2</a:t>
            </a:fld>
            <a:endParaRPr lang="en-US" dirty="0"/>
          </a:p>
        </p:txBody>
      </p:sp>
      <p:sp>
        <p:nvSpPr>
          <p:cNvPr id="6" name="Text Placeholder 5"/>
          <p:cNvSpPr>
            <a:spLocks noGrp="1"/>
          </p:cNvSpPr>
          <p:nvPr>
            <p:ph type="body" sz="quarter" idx="12"/>
          </p:nvPr>
        </p:nvSpPr>
        <p:spPr/>
        <p:txBody>
          <a:bodyPr/>
          <a:lstStyle/>
          <a:p>
            <a:r>
              <a:rPr lang="en-US" dirty="0" smtClean="0"/>
              <a:t>Data Center Migration and Hosting Proposal for Albemarle</a:t>
            </a:r>
            <a:endParaRPr lang="en-US" dirty="0"/>
          </a:p>
        </p:txBody>
      </p:sp>
      <p:pic>
        <p:nvPicPr>
          <p:cNvPr id="12" name="Picture Placeholder 11" descr="london-building.png"/>
          <p:cNvPicPr>
            <a:picLocks noGrp="1" noChangeAspect="1"/>
          </p:cNvPicPr>
          <p:nvPr>
            <p:ph type="pic" sz="quarter" idx="13"/>
          </p:nvPr>
        </p:nvPicPr>
        <p:blipFill>
          <a:blip r:embed="rId2"/>
          <a:srcRect l="-487" r="-487"/>
          <a:stretch>
            <a:fillRect/>
          </a:stretch>
        </p:blipFill>
        <p:spPr>
          <a:xfrm>
            <a:off x="-68638" y="1753134"/>
            <a:ext cx="9277350" cy="2625191"/>
          </a:xfrm>
        </p:spPr>
      </p:pic>
      <p:pic>
        <p:nvPicPr>
          <p:cNvPr id="11" name="Picture Placeholder 10" descr="hitachi-consulting-red-diamond-100-opacity.png"/>
          <p:cNvPicPr>
            <a:picLocks noGrp="1" noChangeAspect="1"/>
          </p:cNvPicPr>
          <p:nvPr>
            <p:ph type="pic" sz="quarter" idx="14"/>
          </p:nvPr>
        </p:nvPicPr>
        <p:blipFill>
          <a:blip r:embed="rId3">
            <a:alphaModFix amt="50000"/>
          </a:blip>
          <a:srcRect/>
          <a:stretch>
            <a:fillRect/>
          </a:stretch>
        </p:blipFill>
        <p:spPr/>
      </p:pic>
      <p:sp>
        <p:nvSpPr>
          <p:cNvPr id="9" name="Text Placeholder 8"/>
          <p:cNvSpPr>
            <a:spLocks noGrp="1"/>
          </p:cNvSpPr>
          <p:nvPr>
            <p:ph type="body" sz="quarter" idx="15"/>
          </p:nvPr>
        </p:nvSpPr>
        <p:spPr/>
        <p:txBody>
          <a:bodyPr/>
          <a:lstStyle/>
          <a:p>
            <a:r>
              <a:rPr lang="en-US" dirty="0" smtClean="0"/>
              <a:t>Better.</a:t>
            </a:r>
            <a:endParaRPr lang="en-US" dirty="0"/>
          </a:p>
        </p:txBody>
      </p:sp>
      <p:sp>
        <p:nvSpPr>
          <p:cNvPr id="10" name="Text Placeholder 9"/>
          <p:cNvSpPr>
            <a:spLocks noGrp="1"/>
          </p:cNvSpPr>
          <p:nvPr>
            <p:ph type="body" sz="quarter" idx="16"/>
          </p:nvPr>
        </p:nvSpPr>
        <p:spPr/>
        <p:txBody>
          <a:bodyPr/>
          <a:lstStyle/>
          <a:p>
            <a:r>
              <a:rPr lang="en-US" dirty="0" smtClean="0"/>
              <a:t>We Make it Happen.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Hitachi, Ltd. | A global technology leader</a:t>
            </a:r>
            <a:endParaRPr lang="en-US" dirty="0"/>
          </a:p>
        </p:txBody>
      </p:sp>
      <p:sp>
        <p:nvSpPr>
          <p:cNvPr id="2" name="Date Placeholder 1"/>
          <p:cNvSpPr>
            <a:spLocks noGrp="1"/>
          </p:cNvSpPr>
          <p:nvPr>
            <p:ph type="dt" sz="half" idx="10"/>
          </p:nvPr>
        </p:nvSpPr>
        <p:spPr/>
        <p:txBody>
          <a:bodyPr/>
          <a:lstStyle/>
          <a:p>
            <a:fld id="{E647E89F-873D-244E-AE7B-0B5FF71DCE32}" type="datetime1">
              <a:rPr lang="en-US" smtClean="0"/>
              <a:pPr/>
              <a:t>10/28/2014</a:t>
            </a:fld>
            <a:endParaRPr lang="en-US" dirty="0"/>
          </a:p>
        </p:txBody>
      </p:sp>
      <p:sp>
        <p:nvSpPr>
          <p:cNvPr id="3" name="Slide Number Placeholder 2"/>
          <p:cNvSpPr>
            <a:spLocks noGrp="1"/>
          </p:cNvSpPr>
          <p:nvPr>
            <p:ph type="sldNum" sz="quarter" idx="11"/>
          </p:nvPr>
        </p:nvSpPr>
        <p:spPr/>
        <p:txBody>
          <a:bodyPr/>
          <a:lstStyle/>
          <a:p>
            <a:fld id="{4D82F6D6-BD64-564F-BDB4-3E98167DF08D}" type="slidenum">
              <a:rPr lang="en-US" smtClean="0"/>
              <a:pPr/>
              <a:t>20</a:t>
            </a:fld>
            <a:endParaRPr lang="en-US" dirty="0"/>
          </a:p>
        </p:txBody>
      </p:sp>
      <p:sp>
        <p:nvSpPr>
          <p:cNvPr id="6" name="Text Placeholder 5"/>
          <p:cNvSpPr>
            <a:spLocks noGrp="1"/>
          </p:cNvSpPr>
          <p:nvPr>
            <p:ph type="body" sz="quarter" idx="12"/>
          </p:nvPr>
        </p:nvSpPr>
        <p:spPr/>
        <p:txBody>
          <a:bodyPr/>
          <a:lstStyle/>
          <a:p>
            <a:r>
              <a:rPr lang="en-US" dirty="0" err="1" smtClean="0"/>
              <a:t>Icit</a:t>
            </a:r>
            <a:r>
              <a:rPr lang="en-US" dirty="0" smtClean="0"/>
              <a:t>, </a:t>
            </a:r>
            <a:r>
              <a:rPr lang="en-US" dirty="0" err="1" smtClean="0"/>
              <a:t>Ipienis</a:t>
            </a:r>
            <a:r>
              <a:rPr lang="en-US" dirty="0" smtClean="0"/>
              <a:t> Et </a:t>
            </a:r>
            <a:r>
              <a:rPr lang="en-US" dirty="0" err="1" smtClean="0"/>
              <a:t>Hil</a:t>
            </a:r>
            <a:r>
              <a:rPr lang="en-US" dirty="0" smtClean="0"/>
              <a:t> Et Et </a:t>
            </a:r>
            <a:r>
              <a:rPr lang="en-US" dirty="0" err="1" smtClean="0"/>
              <a:t>Accatempost</a:t>
            </a:r>
            <a:r>
              <a:rPr lang="en-US" dirty="0" smtClean="0"/>
              <a:t> Qui </a:t>
            </a:r>
            <a:r>
              <a:rPr lang="en-US" dirty="0" err="1" smtClean="0"/>
              <a:t>Oluptatem</a:t>
            </a:r>
            <a:r>
              <a:rPr lang="en-US" dirty="0" smtClean="0"/>
              <a:t> Alit </a:t>
            </a:r>
            <a:r>
              <a:rPr lang="en-US" dirty="0" err="1" smtClean="0"/>
              <a:t>Hil</a:t>
            </a:r>
            <a:r>
              <a:rPr lang="en-US" dirty="0" smtClean="0"/>
              <a:t> </a:t>
            </a:r>
            <a:r>
              <a:rPr lang="en-US" dirty="0" err="1" smtClean="0"/>
              <a:t>Exerspit</a:t>
            </a:r>
            <a:r>
              <a:rPr lang="en-US" dirty="0" smtClean="0"/>
              <a:t>.</a:t>
            </a:r>
            <a:endParaRPr lang="en-US" dirty="0"/>
          </a:p>
        </p:txBody>
      </p:sp>
      <p:sp>
        <p:nvSpPr>
          <p:cNvPr id="7" name="Text Placeholder 6"/>
          <p:cNvSpPr>
            <a:spLocks noGrp="1"/>
          </p:cNvSpPr>
          <p:nvPr>
            <p:ph type="body" sz="quarter" idx="13"/>
          </p:nvPr>
        </p:nvSpPr>
        <p:spPr/>
        <p:txBody>
          <a:bodyPr/>
          <a:lstStyle/>
          <a:p>
            <a:r>
              <a:rPr lang="en-US" dirty="0" err="1" smtClean="0"/>
              <a:t>Deci</a:t>
            </a:r>
            <a:r>
              <a:rPr lang="en-US" dirty="0" smtClean="0"/>
              <a:t> </a:t>
            </a:r>
            <a:r>
              <a:rPr lang="en-US" dirty="0" err="1" smtClean="0"/>
              <a:t>publintium</a:t>
            </a:r>
            <a:endParaRPr lang="en-US" dirty="0"/>
          </a:p>
        </p:txBody>
      </p:sp>
      <p:sp>
        <p:nvSpPr>
          <p:cNvPr id="8" name="Text Placeholder 7"/>
          <p:cNvSpPr>
            <a:spLocks noGrp="1"/>
          </p:cNvSpPr>
          <p:nvPr>
            <p:ph type="body" sz="quarter" idx="14"/>
          </p:nvPr>
        </p:nvSpPr>
        <p:spPr/>
        <p:txBody>
          <a:bodyPr/>
          <a:lstStyle/>
          <a:p>
            <a:r>
              <a:rPr lang="en-US" dirty="0" err="1" smtClean="0"/>
              <a:t>Deci</a:t>
            </a:r>
            <a:r>
              <a:rPr lang="en-US" dirty="0" smtClean="0"/>
              <a:t> </a:t>
            </a:r>
            <a:r>
              <a:rPr lang="en-US" dirty="0" err="1" smtClean="0"/>
              <a:t>publintium</a:t>
            </a:r>
            <a:endParaRPr lang="en-US" dirty="0"/>
          </a:p>
        </p:txBody>
      </p:sp>
      <p:sp>
        <p:nvSpPr>
          <p:cNvPr id="9" name="Text Placeholder 8"/>
          <p:cNvSpPr>
            <a:spLocks noGrp="1"/>
          </p:cNvSpPr>
          <p:nvPr>
            <p:ph type="body" sz="quarter" idx="15"/>
          </p:nvPr>
        </p:nvSpPr>
        <p:spPr/>
        <p:txBody>
          <a:bodyPr/>
          <a:lstStyle/>
          <a:p>
            <a:r>
              <a:rPr lang="en-US" dirty="0" err="1" smtClean="0"/>
              <a:t>Loreperaes</a:t>
            </a:r>
            <a:r>
              <a:rPr lang="en-US" dirty="0" smtClean="0"/>
              <a:t> </a:t>
            </a:r>
            <a:r>
              <a:rPr lang="en-US" dirty="0" err="1" smtClean="0"/>
              <a:t>consed</a:t>
            </a:r>
            <a:r>
              <a:rPr lang="en-US" dirty="0" smtClean="0"/>
              <a:t> quam </a:t>
            </a:r>
            <a:r>
              <a:rPr lang="en-US" dirty="0" err="1" smtClean="0"/>
              <a:t>est</a:t>
            </a:r>
            <a:r>
              <a:rPr lang="en-US" dirty="0" smtClean="0"/>
              <a:t> mo </a:t>
            </a:r>
            <a:r>
              <a:rPr lang="en-US" dirty="0" err="1" smtClean="0"/>
              <a:t>officietur</a:t>
            </a:r>
            <a:r>
              <a:rPr lang="en-US" dirty="0" smtClean="0"/>
              <a:t> </a:t>
            </a:r>
            <a:r>
              <a:rPr lang="en-US" dirty="0" err="1" smtClean="0"/>
              <a:t>alicia</a:t>
            </a:r>
            <a:r>
              <a:rPr lang="en-US" dirty="0" smtClean="0"/>
              <a:t> </a:t>
            </a:r>
            <a:r>
              <a:rPr lang="en-US" dirty="0" err="1" smtClean="0"/>
              <a:t>imagnim</a:t>
            </a:r>
            <a:r>
              <a:rPr lang="en-US" dirty="0" smtClean="0"/>
              <a:t> </a:t>
            </a:r>
            <a:r>
              <a:rPr lang="en-US" dirty="0" err="1" smtClean="0"/>
              <a:t>ustioris</a:t>
            </a:r>
            <a:r>
              <a:rPr lang="en-US" dirty="0" smtClean="0"/>
              <a:t> as </a:t>
            </a:r>
            <a:r>
              <a:rPr lang="en-US" dirty="0" err="1" smtClean="0"/>
              <a:t>molupta</a:t>
            </a:r>
            <a:r>
              <a:rPr lang="en-US" dirty="0" smtClean="0"/>
              <a:t> </a:t>
            </a:r>
            <a:r>
              <a:rPr lang="en-US" dirty="0" err="1" smtClean="0"/>
              <a:t>dolore</a:t>
            </a:r>
            <a:r>
              <a:rPr lang="en-US" dirty="0" smtClean="0"/>
              <a:t>, </a:t>
            </a:r>
            <a:r>
              <a:rPr lang="en-US" dirty="0" err="1" smtClean="0"/>
              <a:t>ut</a:t>
            </a:r>
            <a:r>
              <a:rPr lang="en-US" dirty="0" smtClean="0"/>
              <a:t> </a:t>
            </a:r>
            <a:r>
              <a:rPr lang="en-US" dirty="0" err="1" smtClean="0"/>
              <a:t>harundebis</a:t>
            </a:r>
            <a:r>
              <a:rPr lang="en-US" dirty="0" smtClean="0"/>
              <a:t> </a:t>
            </a:r>
            <a:r>
              <a:rPr lang="en-US" dirty="0" err="1" smtClean="0"/>
              <a:t>idis</a:t>
            </a:r>
            <a:r>
              <a:rPr lang="en-US" dirty="0" smtClean="0"/>
              <a:t> </a:t>
            </a:r>
            <a:r>
              <a:rPr lang="en-US" dirty="0" err="1" smtClean="0"/>
              <a:t>ditaepe</a:t>
            </a:r>
            <a:r>
              <a:rPr lang="en-US" dirty="0" smtClean="0"/>
              <a:t> </a:t>
            </a:r>
            <a:r>
              <a:rPr lang="en-US" dirty="0" err="1" smtClean="0"/>
              <a:t>lloreium</a:t>
            </a:r>
            <a:r>
              <a:rPr lang="en-US" dirty="0" smtClean="0"/>
              <a:t> fugit </a:t>
            </a:r>
            <a:r>
              <a:rPr lang="en-US" dirty="0" err="1" smtClean="0"/>
              <a:t>velent</a:t>
            </a:r>
            <a:r>
              <a:rPr lang="en-US" dirty="0" smtClean="0"/>
              <a:t> et </a:t>
            </a:r>
            <a:r>
              <a:rPr lang="en-US" dirty="0" err="1" smtClean="0"/>
              <a:t>volupta</a:t>
            </a:r>
            <a:r>
              <a:rPr lang="en-US" dirty="0" smtClean="0"/>
              <a:t> </a:t>
            </a:r>
            <a:r>
              <a:rPr lang="en-US" dirty="0" err="1" smtClean="0"/>
              <a:t>quatur</a:t>
            </a:r>
            <a:r>
              <a:rPr lang="en-US" dirty="0" smtClean="0"/>
              <a:t>? Ra </a:t>
            </a:r>
            <a:r>
              <a:rPr lang="en-US" dirty="0" err="1" smtClean="0"/>
              <a:t>vel</a:t>
            </a:r>
            <a:r>
              <a:rPr lang="en-US" dirty="0" smtClean="0"/>
              <a:t> </a:t>
            </a:r>
            <a:r>
              <a:rPr lang="en-US" dirty="0" err="1" smtClean="0"/>
              <a:t>inveles</a:t>
            </a:r>
            <a:r>
              <a:rPr lang="en-US" dirty="0" smtClean="0"/>
              <a:t> </a:t>
            </a:r>
            <a:r>
              <a:rPr lang="en-US" dirty="0" err="1" smtClean="0"/>
              <a:t>nullantio</a:t>
            </a:r>
            <a:r>
              <a:rPr lang="en-US" dirty="0" smtClean="0"/>
              <a:t>. </a:t>
            </a:r>
            <a:r>
              <a:rPr lang="en-US" dirty="0" err="1" smtClean="0"/>
              <a:t>Nonsequias</a:t>
            </a:r>
            <a:r>
              <a:rPr lang="en-US" dirty="0" smtClean="0"/>
              <a:t> </a:t>
            </a:r>
            <a:r>
              <a:rPr lang="en-US" dirty="0" err="1" smtClean="0"/>
              <a:t>rem</a:t>
            </a:r>
            <a:r>
              <a:rPr lang="en-US" dirty="0" smtClean="0"/>
              <a:t> </a:t>
            </a:r>
            <a:r>
              <a:rPr lang="en-US" dirty="0" err="1" smtClean="0"/>
              <a:t>exero</a:t>
            </a:r>
            <a:r>
              <a:rPr lang="en-US" dirty="0" smtClean="0"/>
              <a:t> </a:t>
            </a:r>
            <a:r>
              <a:rPr lang="en-US" dirty="0" err="1" smtClean="0"/>
              <a:t>endenemquia</a:t>
            </a:r>
            <a:r>
              <a:rPr lang="en-US" dirty="0" smtClean="0"/>
              <a:t> </a:t>
            </a:r>
            <a:r>
              <a:rPr lang="en-US" dirty="0" err="1" smtClean="0"/>
              <a:t>aspidendae</a:t>
            </a:r>
            <a:r>
              <a:rPr lang="en-US" dirty="0" smtClean="0"/>
              <a:t> </a:t>
            </a:r>
            <a:r>
              <a:rPr lang="en-US" dirty="0" err="1" smtClean="0"/>
              <a:t>nostius</a:t>
            </a:r>
            <a:r>
              <a:rPr lang="en-US" dirty="0" smtClean="0"/>
              <a:t> </a:t>
            </a:r>
            <a:r>
              <a:rPr lang="en-US" dirty="0" err="1" smtClean="0"/>
              <a:t>es</a:t>
            </a:r>
            <a:r>
              <a:rPr lang="en-US" dirty="0" smtClean="0"/>
              <a:t> </a:t>
            </a:r>
            <a:r>
              <a:rPr lang="en-US" dirty="0" err="1" smtClean="0"/>
              <a:t>diostru</a:t>
            </a:r>
            <a:r>
              <a:rPr lang="en-US" dirty="0" smtClean="0"/>
              <a:t> </a:t>
            </a:r>
            <a:r>
              <a:rPr lang="en-US" dirty="0" err="1" smtClean="0"/>
              <a:t>mquatio</a:t>
            </a:r>
            <a:r>
              <a:rPr lang="en-US" dirty="0" smtClean="0"/>
              <a:t> </a:t>
            </a:r>
            <a:r>
              <a:rPr lang="en-US" dirty="0" err="1" smtClean="0"/>
              <a:t>officit</a:t>
            </a:r>
            <a:r>
              <a:rPr lang="en-US" dirty="0" smtClean="0"/>
              <a:t> </a:t>
            </a:r>
            <a:r>
              <a:rPr lang="en-US" dirty="0" err="1" smtClean="0"/>
              <a:t>est</a:t>
            </a:r>
            <a:r>
              <a:rPr lang="en-US" dirty="0" smtClean="0"/>
              <a:t> </a:t>
            </a:r>
            <a:r>
              <a:rPr lang="en-US" dirty="0" err="1" smtClean="0"/>
              <a:t>optaquam</a:t>
            </a:r>
            <a:endParaRPr lang="en-US" dirty="0"/>
          </a:p>
        </p:txBody>
      </p:sp>
      <p:sp>
        <p:nvSpPr>
          <p:cNvPr id="10" name="Text Placeholder 9"/>
          <p:cNvSpPr>
            <a:spLocks noGrp="1"/>
          </p:cNvSpPr>
          <p:nvPr>
            <p:ph type="body" sz="quarter" idx="16"/>
          </p:nvPr>
        </p:nvSpPr>
        <p:spPr/>
        <p:txBody>
          <a:bodyPr/>
          <a:lstStyle/>
          <a:p>
            <a:r>
              <a:rPr lang="en-US" dirty="0" err="1" smtClean="0"/>
              <a:t>Taspeiro</a:t>
            </a:r>
            <a:r>
              <a:rPr lang="en-US" dirty="0" smtClean="0"/>
              <a:t> is </a:t>
            </a:r>
            <a:r>
              <a:rPr lang="en-US" dirty="0" err="1" smtClean="0"/>
              <a:t>ut</a:t>
            </a:r>
            <a:r>
              <a:rPr lang="en-US" dirty="0" smtClean="0"/>
              <a:t> a et </a:t>
            </a:r>
            <a:r>
              <a:rPr lang="en-US" dirty="0" err="1" smtClean="0"/>
              <a:t>apero</a:t>
            </a:r>
            <a:r>
              <a:rPr lang="en-US" dirty="0" smtClean="0"/>
              <a:t> </a:t>
            </a:r>
            <a:r>
              <a:rPr lang="en-US" dirty="0" err="1" smtClean="0"/>
              <a:t>beatumquunt</a:t>
            </a:r>
            <a:r>
              <a:rPr lang="en-US" dirty="0" smtClean="0"/>
              <a:t>. At </a:t>
            </a:r>
            <a:r>
              <a:rPr lang="en-US" dirty="0" err="1" smtClean="0"/>
              <a:t>iderit</a:t>
            </a:r>
            <a:r>
              <a:rPr lang="en-US" dirty="0" smtClean="0"/>
              <a:t> </a:t>
            </a:r>
            <a:r>
              <a:rPr lang="en-US" dirty="0" err="1" smtClean="0"/>
              <a:t>labo</a:t>
            </a:r>
            <a:r>
              <a:rPr lang="en-US" dirty="0" smtClean="0"/>
              <a:t>. At </a:t>
            </a:r>
            <a:r>
              <a:rPr lang="en-US" dirty="0" err="1" smtClean="0"/>
              <a:t>eos</a:t>
            </a:r>
            <a:r>
              <a:rPr lang="en-US" dirty="0" smtClean="0"/>
              <a:t> </a:t>
            </a:r>
            <a:r>
              <a:rPr lang="en-US" dirty="0" err="1" smtClean="0"/>
              <a:t>maiostibus</a:t>
            </a:r>
            <a:r>
              <a:rPr lang="en-US" dirty="0" smtClean="0"/>
              <a:t> ma sum </a:t>
            </a:r>
            <a:r>
              <a:rPr lang="en-US" dirty="0" err="1" smtClean="0"/>
              <a:t>secto</a:t>
            </a:r>
            <a:r>
              <a:rPr lang="en-US" dirty="0" smtClean="0"/>
              <a:t> </a:t>
            </a:r>
            <a:r>
              <a:rPr lang="en-US" dirty="0" err="1" smtClean="0"/>
              <a:t>quia</a:t>
            </a:r>
            <a:r>
              <a:rPr lang="en-US" dirty="0" smtClean="0"/>
              <a:t> </a:t>
            </a:r>
            <a:r>
              <a:rPr lang="en-US" dirty="0" err="1" smtClean="0"/>
              <a:t>ditatiatust</a:t>
            </a:r>
            <a:r>
              <a:rPr lang="en-US" dirty="0" smtClean="0"/>
              <a:t>, am </a:t>
            </a:r>
            <a:r>
              <a:rPr lang="en-US" dirty="0" err="1" smtClean="0"/>
              <a:t>volendandem</a:t>
            </a:r>
            <a:r>
              <a:rPr lang="en-US" dirty="0" smtClean="0"/>
              <a:t>.</a:t>
            </a:r>
          </a:p>
          <a:p>
            <a:pPr lvl="1"/>
            <a:r>
              <a:rPr lang="en-US" dirty="0" err="1" smtClean="0"/>
              <a:t>Tuunto</a:t>
            </a:r>
            <a:r>
              <a:rPr lang="en-US" dirty="0" smtClean="0"/>
              <a:t> </a:t>
            </a:r>
            <a:r>
              <a:rPr lang="en-US" dirty="0" err="1" smtClean="0"/>
              <a:t>velest</a:t>
            </a:r>
            <a:r>
              <a:rPr lang="en-US" dirty="0" smtClean="0"/>
              <a:t> </a:t>
            </a:r>
            <a:r>
              <a:rPr lang="en-US" dirty="0" err="1" smtClean="0"/>
              <a:t>quasper</a:t>
            </a:r>
            <a:r>
              <a:rPr lang="en-US" dirty="0" smtClean="0"/>
              <a:t> </a:t>
            </a:r>
            <a:r>
              <a:rPr lang="en-US" dirty="0" err="1" smtClean="0"/>
              <a:t>umquunt</a:t>
            </a:r>
            <a:r>
              <a:rPr lang="en-US" dirty="0" smtClean="0"/>
              <a:t> </a:t>
            </a:r>
            <a:r>
              <a:rPr lang="en-US" dirty="0" err="1" smtClean="0"/>
              <a:t>que</a:t>
            </a:r>
            <a:r>
              <a:rPr lang="en-US" dirty="0" smtClean="0"/>
              <a:t> </a:t>
            </a:r>
            <a:r>
              <a:rPr lang="en-US" dirty="0" err="1" smtClean="0"/>
              <a:t>voluptatur</a:t>
            </a:r>
            <a:r>
              <a:rPr lang="en-US" dirty="0" smtClean="0"/>
              <a:t> </a:t>
            </a:r>
            <a:r>
              <a:rPr lang="en-US" dirty="0" err="1" smtClean="0"/>
              <a:t>rerspel</a:t>
            </a:r>
            <a:r>
              <a:rPr lang="en-US" dirty="0" smtClean="0"/>
              <a:t> </a:t>
            </a:r>
            <a:r>
              <a:rPr lang="en-US" dirty="0" err="1" smtClean="0"/>
              <a:t>idel</a:t>
            </a:r>
            <a:r>
              <a:rPr lang="en-US" dirty="0" smtClean="0"/>
              <a:t> </a:t>
            </a:r>
            <a:r>
              <a:rPr lang="en-US" dirty="0" err="1" smtClean="0"/>
              <a:t>ipis</a:t>
            </a:r>
            <a:r>
              <a:rPr lang="en-US" dirty="0" smtClean="0"/>
              <a:t> </a:t>
            </a:r>
            <a:r>
              <a:rPr lang="en-US" dirty="0" err="1" smtClean="0"/>
              <a:t>sitiatectum</a:t>
            </a:r>
            <a:r>
              <a:rPr lang="en-US" dirty="0" smtClean="0"/>
              <a:t> </a:t>
            </a:r>
            <a:r>
              <a:rPr lang="en-US" dirty="0" err="1" smtClean="0"/>
              <a:t>sunto</a:t>
            </a:r>
            <a:r>
              <a:rPr lang="en-US" dirty="0" smtClean="0"/>
              <a:t> </a:t>
            </a:r>
            <a:r>
              <a:rPr lang="en-US" dirty="0" err="1" smtClean="0"/>
              <a:t>voloribusdam</a:t>
            </a:r>
            <a:r>
              <a:rPr lang="en-US" dirty="0" smtClean="0"/>
              <a:t> </a:t>
            </a:r>
            <a:r>
              <a:rPr lang="en-US" dirty="0" err="1" smtClean="0"/>
              <a:t>recatae</a:t>
            </a:r>
            <a:r>
              <a:rPr lang="en-US" dirty="0" smtClean="0"/>
              <a:t> </a:t>
            </a:r>
            <a:r>
              <a:rPr lang="en-US" dirty="0" err="1" smtClean="0"/>
              <a:t>officate</a:t>
            </a:r>
            <a:r>
              <a:rPr lang="en-US" dirty="0" smtClean="0"/>
              <a:t> </a:t>
            </a:r>
            <a:r>
              <a:rPr lang="en-US" dirty="0" err="1" smtClean="0"/>
              <a:t>ium</a:t>
            </a:r>
            <a:r>
              <a:rPr lang="en-US" dirty="0" smtClean="0"/>
              <a:t>.</a:t>
            </a:r>
          </a:p>
          <a:p>
            <a:pPr lvl="2"/>
            <a:r>
              <a:rPr lang="en-US" dirty="0" err="1" smtClean="0"/>
              <a:t>Tasperio</a:t>
            </a:r>
            <a:r>
              <a:rPr lang="en-US" dirty="0" smtClean="0"/>
              <a:t> is </a:t>
            </a:r>
            <a:r>
              <a:rPr lang="en-US" dirty="0" err="1" smtClean="0"/>
              <a:t>ut</a:t>
            </a:r>
            <a:r>
              <a:rPr lang="en-US" dirty="0" smtClean="0"/>
              <a:t> a et </a:t>
            </a:r>
            <a:r>
              <a:rPr lang="en-US" dirty="0" err="1" smtClean="0"/>
              <a:t>apero</a:t>
            </a:r>
            <a:r>
              <a:rPr lang="en-US" dirty="0" smtClean="0"/>
              <a:t> </a:t>
            </a:r>
            <a:r>
              <a:rPr lang="en-US" dirty="0" err="1" smtClean="0"/>
              <a:t>beatumquunt</a:t>
            </a:r>
            <a:r>
              <a:rPr lang="en-US" dirty="0" smtClean="0"/>
              <a:t>. At </a:t>
            </a:r>
            <a:r>
              <a:rPr lang="en-US" dirty="0" err="1" smtClean="0"/>
              <a:t>iderit</a:t>
            </a:r>
            <a:r>
              <a:rPr lang="en-US" dirty="0" smtClean="0"/>
              <a:t> </a:t>
            </a:r>
            <a:r>
              <a:rPr lang="en-US" dirty="0" err="1" smtClean="0"/>
              <a:t>menos</a:t>
            </a:r>
            <a:r>
              <a:rPr lang="en-US" dirty="0" smtClean="0"/>
              <a:t> </a:t>
            </a:r>
            <a:r>
              <a:rPr lang="en-US" dirty="0" err="1" smtClean="0"/>
              <a:t>que</a:t>
            </a:r>
            <a:r>
              <a:rPr lang="en-US" dirty="0" smtClean="0"/>
              <a:t> </a:t>
            </a:r>
            <a:r>
              <a:rPr lang="en-US" dirty="0" err="1" smtClean="0"/>
              <a:t>loremipsum</a:t>
            </a:r>
            <a:r>
              <a:rPr lang="en-US" dirty="0" smtClean="0"/>
              <a:t>.</a:t>
            </a:r>
            <a:endParaRPr lang="en-US" dirty="0"/>
          </a:p>
        </p:txBody>
      </p:sp>
      <p:sp>
        <p:nvSpPr>
          <p:cNvPr id="11" name="Text Placeholder 10"/>
          <p:cNvSpPr>
            <a:spLocks noGrp="1"/>
          </p:cNvSpPr>
          <p:nvPr>
            <p:ph type="body" sz="quarter" idx="17"/>
          </p:nvPr>
        </p:nvSpPr>
        <p:spPr/>
        <p:txBody>
          <a:bodyPr/>
          <a:lstStyle/>
          <a:p>
            <a:r>
              <a:rPr lang="en-US" dirty="0" err="1" smtClean="0"/>
              <a:t>Loreperaes</a:t>
            </a:r>
            <a:r>
              <a:rPr lang="en-US" dirty="0" smtClean="0"/>
              <a:t> </a:t>
            </a:r>
            <a:r>
              <a:rPr lang="en-US" dirty="0" err="1" smtClean="0"/>
              <a:t>consed</a:t>
            </a:r>
            <a:r>
              <a:rPr lang="en-US" dirty="0" smtClean="0"/>
              <a:t> quam </a:t>
            </a:r>
            <a:r>
              <a:rPr lang="en-US" dirty="0" err="1" smtClean="0"/>
              <a:t>est</a:t>
            </a:r>
            <a:r>
              <a:rPr lang="en-US" dirty="0" smtClean="0"/>
              <a:t> mo </a:t>
            </a:r>
            <a:r>
              <a:rPr lang="en-US" dirty="0" err="1" smtClean="0"/>
              <a:t>officietur</a:t>
            </a:r>
            <a:r>
              <a:rPr lang="en-US" dirty="0" smtClean="0"/>
              <a:t> </a:t>
            </a:r>
            <a:r>
              <a:rPr lang="en-US" dirty="0" err="1" smtClean="0"/>
              <a:t>alicia</a:t>
            </a:r>
            <a:r>
              <a:rPr lang="en-US" dirty="0" smtClean="0"/>
              <a:t> </a:t>
            </a:r>
            <a:r>
              <a:rPr lang="en-US" dirty="0" err="1" smtClean="0"/>
              <a:t>imagnim</a:t>
            </a:r>
            <a:r>
              <a:rPr lang="en-US" dirty="0" smtClean="0"/>
              <a:t> </a:t>
            </a:r>
            <a:r>
              <a:rPr lang="en-US" dirty="0" err="1" smtClean="0"/>
              <a:t>ustioris</a:t>
            </a:r>
            <a:r>
              <a:rPr lang="en-US" dirty="0" smtClean="0"/>
              <a:t> as </a:t>
            </a:r>
            <a:r>
              <a:rPr lang="en-US" dirty="0" err="1" smtClean="0"/>
              <a:t>molupta</a:t>
            </a:r>
            <a:r>
              <a:rPr lang="en-US" dirty="0" smtClean="0"/>
              <a:t> </a:t>
            </a:r>
            <a:r>
              <a:rPr lang="en-US" dirty="0" err="1" smtClean="0"/>
              <a:t>dolore</a:t>
            </a:r>
            <a:r>
              <a:rPr lang="en-US" dirty="0" smtClean="0"/>
              <a:t>, </a:t>
            </a:r>
            <a:r>
              <a:rPr lang="en-US" dirty="0" err="1" smtClean="0"/>
              <a:t>ut</a:t>
            </a:r>
            <a:r>
              <a:rPr lang="en-US" dirty="0" smtClean="0"/>
              <a:t> </a:t>
            </a:r>
            <a:r>
              <a:rPr lang="en-US" dirty="0" err="1" smtClean="0"/>
              <a:t>harundebis</a:t>
            </a:r>
            <a:r>
              <a:rPr lang="en-US" dirty="0" smtClean="0"/>
              <a:t> </a:t>
            </a:r>
            <a:r>
              <a:rPr lang="en-US" dirty="0" err="1" smtClean="0"/>
              <a:t>idis</a:t>
            </a:r>
            <a:r>
              <a:rPr lang="en-US" dirty="0" smtClean="0"/>
              <a:t> </a:t>
            </a:r>
            <a:r>
              <a:rPr lang="en-US" dirty="0" err="1" smtClean="0"/>
              <a:t>ditaepe</a:t>
            </a:r>
            <a:r>
              <a:rPr lang="en-US" dirty="0" smtClean="0"/>
              <a:t> </a:t>
            </a:r>
            <a:r>
              <a:rPr lang="en-US" dirty="0" err="1" smtClean="0"/>
              <a:t>lloreium</a:t>
            </a:r>
            <a:r>
              <a:rPr lang="en-US" dirty="0" smtClean="0"/>
              <a:t> fugit </a:t>
            </a:r>
            <a:r>
              <a:rPr lang="en-US" dirty="0" err="1" smtClean="0"/>
              <a:t>velent</a:t>
            </a:r>
            <a:r>
              <a:rPr lang="en-US" dirty="0" smtClean="0"/>
              <a:t> et </a:t>
            </a:r>
            <a:r>
              <a:rPr lang="en-US" dirty="0" err="1" smtClean="0"/>
              <a:t>volupta</a:t>
            </a:r>
            <a:r>
              <a:rPr lang="en-US" dirty="0" smtClean="0"/>
              <a:t> </a:t>
            </a:r>
            <a:r>
              <a:rPr lang="en-US" dirty="0" err="1" smtClean="0"/>
              <a:t>quatur</a:t>
            </a:r>
            <a:r>
              <a:rPr lang="en-US" dirty="0" smtClean="0"/>
              <a:t>? Ra </a:t>
            </a:r>
            <a:r>
              <a:rPr lang="en-US" dirty="0" err="1" smtClean="0"/>
              <a:t>vel</a:t>
            </a:r>
            <a:r>
              <a:rPr lang="en-US" dirty="0" smtClean="0"/>
              <a:t> </a:t>
            </a:r>
            <a:r>
              <a:rPr lang="en-US" dirty="0" err="1" smtClean="0"/>
              <a:t>inveles</a:t>
            </a:r>
            <a:r>
              <a:rPr lang="en-US" dirty="0" smtClean="0"/>
              <a:t> </a:t>
            </a:r>
            <a:r>
              <a:rPr lang="en-US" dirty="0" err="1" smtClean="0"/>
              <a:t>nullantio</a:t>
            </a:r>
            <a:r>
              <a:rPr lang="en-US" dirty="0" smtClean="0"/>
              <a:t>. </a:t>
            </a:r>
            <a:r>
              <a:rPr lang="en-US" dirty="0" err="1" smtClean="0"/>
              <a:t>Nonsequias</a:t>
            </a:r>
            <a:r>
              <a:rPr lang="en-US" dirty="0" smtClean="0"/>
              <a:t> </a:t>
            </a:r>
            <a:r>
              <a:rPr lang="en-US" dirty="0" err="1" smtClean="0"/>
              <a:t>rem</a:t>
            </a:r>
            <a:r>
              <a:rPr lang="en-US" dirty="0" smtClean="0"/>
              <a:t> </a:t>
            </a:r>
            <a:r>
              <a:rPr lang="en-US" dirty="0" err="1" smtClean="0"/>
              <a:t>exero</a:t>
            </a:r>
            <a:r>
              <a:rPr lang="en-US" dirty="0" smtClean="0"/>
              <a:t> </a:t>
            </a:r>
            <a:r>
              <a:rPr lang="en-US" dirty="0" err="1" smtClean="0"/>
              <a:t>endenemquia</a:t>
            </a:r>
            <a:r>
              <a:rPr lang="en-US" dirty="0" smtClean="0"/>
              <a:t> </a:t>
            </a:r>
            <a:r>
              <a:rPr lang="en-US" dirty="0" err="1" smtClean="0"/>
              <a:t>aspidendae</a:t>
            </a:r>
            <a:r>
              <a:rPr lang="en-US" dirty="0" smtClean="0"/>
              <a:t> </a:t>
            </a:r>
            <a:r>
              <a:rPr lang="en-US" dirty="0" err="1" smtClean="0"/>
              <a:t>nostius</a:t>
            </a:r>
            <a:r>
              <a:rPr lang="en-US" dirty="0" smtClean="0"/>
              <a:t> </a:t>
            </a:r>
            <a:r>
              <a:rPr lang="en-US" dirty="0" err="1" smtClean="0"/>
              <a:t>es</a:t>
            </a:r>
            <a:r>
              <a:rPr lang="en-US" dirty="0" smtClean="0"/>
              <a:t> </a:t>
            </a:r>
            <a:r>
              <a:rPr lang="en-US" dirty="0" err="1" smtClean="0"/>
              <a:t>diostru</a:t>
            </a:r>
            <a:r>
              <a:rPr lang="en-US" dirty="0" smtClean="0"/>
              <a:t> </a:t>
            </a:r>
            <a:r>
              <a:rPr lang="en-US" dirty="0" err="1" smtClean="0"/>
              <a:t>mquatio</a:t>
            </a:r>
            <a:r>
              <a:rPr lang="en-US" dirty="0" smtClean="0"/>
              <a:t> </a:t>
            </a:r>
            <a:r>
              <a:rPr lang="en-US" dirty="0" err="1" smtClean="0"/>
              <a:t>officit</a:t>
            </a:r>
            <a:r>
              <a:rPr lang="en-US" dirty="0" smtClean="0"/>
              <a:t> </a:t>
            </a:r>
            <a:r>
              <a:rPr lang="en-US" dirty="0" err="1" smtClean="0"/>
              <a:t>est</a:t>
            </a:r>
            <a:r>
              <a:rPr lang="en-US" dirty="0" smtClean="0"/>
              <a:t> </a:t>
            </a:r>
            <a:r>
              <a:rPr lang="en-US" dirty="0" err="1" smtClean="0"/>
              <a:t>optaquam</a:t>
            </a:r>
            <a:endParaRPr lang="en-US" dirty="0"/>
          </a:p>
        </p:txBody>
      </p:sp>
      <p:sp>
        <p:nvSpPr>
          <p:cNvPr id="12" name="Text Placeholder 11"/>
          <p:cNvSpPr>
            <a:spLocks noGrp="1"/>
          </p:cNvSpPr>
          <p:nvPr>
            <p:ph type="body" sz="quarter" idx="18"/>
          </p:nvPr>
        </p:nvSpPr>
        <p:spPr/>
        <p:txBody>
          <a:bodyPr/>
          <a:lstStyle/>
          <a:p>
            <a:r>
              <a:rPr lang="en-US" dirty="0" err="1" smtClean="0"/>
              <a:t>Taspeiro</a:t>
            </a:r>
            <a:r>
              <a:rPr lang="en-US" dirty="0" smtClean="0"/>
              <a:t> is </a:t>
            </a:r>
            <a:r>
              <a:rPr lang="en-US" dirty="0" err="1" smtClean="0"/>
              <a:t>ut</a:t>
            </a:r>
            <a:r>
              <a:rPr lang="en-US" dirty="0" smtClean="0"/>
              <a:t> a et </a:t>
            </a:r>
            <a:r>
              <a:rPr lang="en-US" dirty="0" err="1" smtClean="0"/>
              <a:t>apero</a:t>
            </a:r>
            <a:r>
              <a:rPr lang="en-US" dirty="0" smtClean="0"/>
              <a:t> </a:t>
            </a:r>
            <a:r>
              <a:rPr lang="en-US" dirty="0" err="1" smtClean="0"/>
              <a:t>beatumquunt</a:t>
            </a:r>
            <a:r>
              <a:rPr lang="en-US" dirty="0" smtClean="0"/>
              <a:t>. At </a:t>
            </a:r>
            <a:r>
              <a:rPr lang="en-US" dirty="0" err="1" smtClean="0"/>
              <a:t>iderit</a:t>
            </a:r>
            <a:r>
              <a:rPr lang="en-US" dirty="0" smtClean="0"/>
              <a:t> </a:t>
            </a:r>
            <a:r>
              <a:rPr lang="en-US" dirty="0" err="1" smtClean="0"/>
              <a:t>labo</a:t>
            </a:r>
            <a:r>
              <a:rPr lang="en-US" dirty="0" smtClean="0"/>
              <a:t>. At </a:t>
            </a:r>
            <a:r>
              <a:rPr lang="en-US" dirty="0" err="1" smtClean="0"/>
              <a:t>eos</a:t>
            </a:r>
            <a:r>
              <a:rPr lang="en-US" dirty="0" smtClean="0"/>
              <a:t> </a:t>
            </a:r>
            <a:r>
              <a:rPr lang="en-US" dirty="0" err="1" smtClean="0"/>
              <a:t>maiostibus</a:t>
            </a:r>
            <a:r>
              <a:rPr lang="en-US" dirty="0" smtClean="0"/>
              <a:t> ma sum </a:t>
            </a:r>
            <a:r>
              <a:rPr lang="en-US" dirty="0" err="1" smtClean="0"/>
              <a:t>secto</a:t>
            </a:r>
            <a:r>
              <a:rPr lang="en-US" dirty="0" smtClean="0"/>
              <a:t> </a:t>
            </a:r>
            <a:r>
              <a:rPr lang="en-US" dirty="0" err="1" smtClean="0"/>
              <a:t>quia</a:t>
            </a:r>
            <a:r>
              <a:rPr lang="en-US" dirty="0" smtClean="0"/>
              <a:t> </a:t>
            </a:r>
            <a:r>
              <a:rPr lang="en-US" dirty="0" err="1" smtClean="0"/>
              <a:t>ditatiatust</a:t>
            </a:r>
            <a:r>
              <a:rPr lang="en-US" dirty="0" smtClean="0"/>
              <a:t>, am </a:t>
            </a:r>
            <a:r>
              <a:rPr lang="en-US" dirty="0" err="1" smtClean="0"/>
              <a:t>volendandem</a:t>
            </a:r>
            <a:r>
              <a:rPr lang="en-US" dirty="0" smtClean="0"/>
              <a:t>.</a:t>
            </a:r>
          </a:p>
          <a:p>
            <a:pPr lvl="1"/>
            <a:r>
              <a:rPr lang="en-US" dirty="0" err="1" smtClean="0"/>
              <a:t>Tuunto</a:t>
            </a:r>
            <a:r>
              <a:rPr lang="en-US" dirty="0" smtClean="0"/>
              <a:t> </a:t>
            </a:r>
            <a:r>
              <a:rPr lang="en-US" dirty="0" err="1" smtClean="0"/>
              <a:t>velest</a:t>
            </a:r>
            <a:r>
              <a:rPr lang="en-US" dirty="0" smtClean="0"/>
              <a:t> </a:t>
            </a:r>
            <a:r>
              <a:rPr lang="en-US" dirty="0" err="1" smtClean="0"/>
              <a:t>quasper</a:t>
            </a:r>
            <a:r>
              <a:rPr lang="en-US" dirty="0" smtClean="0"/>
              <a:t> </a:t>
            </a:r>
            <a:r>
              <a:rPr lang="en-US" dirty="0" err="1" smtClean="0"/>
              <a:t>umquunt</a:t>
            </a:r>
            <a:r>
              <a:rPr lang="en-US" dirty="0" smtClean="0"/>
              <a:t> </a:t>
            </a:r>
            <a:r>
              <a:rPr lang="en-US" dirty="0" err="1" smtClean="0"/>
              <a:t>que</a:t>
            </a:r>
            <a:r>
              <a:rPr lang="en-US" dirty="0" smtClean="0"/>
              <a:t> </a:t>
            </a:r>
            <a:r>
              <a:rPr lang="en-US" dirty="0" err="1" smtClean="0"/>
              <a:t>voluptatur</a:t>
            </a:r>
            <a:r>
              <a:rPr lang="en-US" dirty="0" smtClean="0"/>
              <a:t> </a:t>
            </a:r>
            <a:r>
              <a:rPr lang="en-US" dirty="0" err="1" smtClean="0"/>
              <a:t>rerspel</a:t>
            </a:r>
            <a:r>
              <a:rPr lang="en-US" dirty="0" smtClean="0"/>
              <a:t> </a:t>
            </a:r>
            <a:r>
              <a:rPr lang="en-US" dirty="0" err="1" smtClean="0"/>
              <a:t>idel</a:t>
            </a:r>
            <a:r>
              <a:rPr lang="en-US" dirty="0" smtClean="0"/>
              <a:t> </a:t>
            </a:r>
            <a:r>
              <a:rPr lang="en-US" dirty="0" err="1" smtClean="0"/>
              <a:t>ipis</a:t>
            </a:r>
            <a:r>
              <a:rPr lang="en-US" dirty="0" smtClean="0"/>
              <a:t> </a:t>
            </a:r>
            <a:r>
              <a:rPr lang="en-US" dirty="0" err="1" smtClean="0"/>
              <a:t>sitiatectum</a:t>
            </a:r>
            <a:r>
              <a:rPr lang="en-US" dirty="0" smtClean="0"/>
              <a:t> </a:t>
            </a:r>
            <a:r>
              <a:rPr lang="en-US" dirty="0" err="1" smtClean="0"/>
              <a:t>sunto</a:t>
            </a:r>
            <a:r>
              <a:rPr lang="en-US" dirty="0" smtClean="0"/>
              <a:t> </a:t>
            </a:r>
            <a:r>
              <a:rPr lang="en-US" dirty="0" err="1" smtClean="0"/>
              <a:t>voloribusdam</a:t>
            </a:r>
            <a:r>
              <a:rPr lang="en-US" dirty="0" smtClean="0"/>
              <a:t> </a:t>
            </a:r>
            <a:r>
              <a:rPr lang="en-US" dirty="0" err="1" smtClean="0"/>
              <a:t>recatae</a:t>
            </a:r>
            <a:r>
              <a:rPr lang="en-US" dirty="0" smtClean="0"/>
              <a:t> </a:t>
            </a:r>
            <a:r>
              <a:rPr lang="en-US" dirty="0" err="1" smtClean="0"/>
              <a:t>officate</a:t>
            </a:r>
            <a:r>
              <a:rPr lang="en-US" dirty="0" smtClean="0"/>
              <a:t> </a:t>
            </a:r>
            <a:r>
              <a:rPr lang="en-US" dirty="0" err="1" smtClean="0"/>
              <a:t>ium</a:t>
            </a:r>
            <a:r>
              <a:rPr lang="en-US" dirty="0" smtClean="0"/>
              <a:t>.</a:t>
            </a:r>
          </a:p>
          <a:p>
            <a:pPr lvl="2"/>
            <a:r>
              <a:rPr lang="en-US" dirty="0" err="1" smtClean="0"/>
              <a:t>Tasperio</a:t>
            </a:r>
            <a:r>
              <a:rPr lang="en-US" dirty="0" smtClean="0"/>
              <a:t> is </a:t>
            </a:r>
            <a:r>
              <a:rPr lang="en-US" dirty="0" err="1" smtClean="0"/>
              <a:t>ut</a:t>
            </a:r>
            <a:r>
              <a:rPr lang="en-US" dirty="0" smtClean="0"/>
              <a:t> a et </a:t>
            </a:r>
            <a:r>
              <a:rPr lang="en-US" dirty="0" err="1" smtClean="0"/>
              <a:t>apero</a:t>
            </a:r>
            <a:r>
              <a:rPr lang="en-US" dirty="0" smtClean="0"/>
              <a:t> </a:t>
            </a:r>
            <a:r>
              <a:rPr lang="en-US" dirty="0" err="1" smtClean="0"/>
              <a:t>beatumquunt</a:t>
            </a:r>
            <a:r>
              <a:rPr lang="en-US" dirty="0" smtClean="0"/>
              <a:t>. At </a:t>
            </a:r>
            <a:r>
              <a:rPr lang="en-US" dirty="0" err="1" smtClean="0"/>
              <a:t>iderit</a:t>
            </a:r>
            <a:r>
              <a:rPr lang="en-US" dirty="0" smtClean="0"/>
              <a:t> </a:t>
            </a:r>
            <a:r>
              <a:rPr lang="en-US" dirty="0" err="1" smtClean="0"/>
              <a:t>menos</a:t>
            </a:r>
            <a:r>
              <a:rPr lang="en-US" dirty="0" smtClean="0"/>
              <a:t> </a:t>
            </a:r>
            <a:r>
              <a:rPr lang="en-US" dirty="0" err="1" smtClean="0"/>
              <a:t>que</a:t>
            </a:r>
            <a:r>
              <a:rPr lang="en-US" dirty="0" smtClean="0"/>
              <a:t> </a:t>
            </a:r>
            <a:r>
              <a:rPr lang="en-US" dirty="0" err="1" smtClean="0"/>
              <a:t>loremipsum</a:t>
            </a:r>
            <a:r>
              <a:rPr lang="en-US" dirty="0" smtClean="0"/>
              <a: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Hitachi, Ltd. | A global technology leader</a:t>
            </a:r>
            <a:endParaRPr lang="en-US" dirty="0"/>
          </a:p>
        </p:txBody>
      </p:sp>
      <p:sp>
        <p:nvSpPr>
          <p:cNvPr id="2" name="Date Placeholder 1"/>
          <p:cNvSpPr>
            <a:spLocks noGrp="1"/>
          </p:cNvSpPr>
          <p:nvPr>
            <p:ph type="dt" sz="half" idx="10"/>
          </p:nvPr>
        </p:nvSpPr>
        <p:spPr/>
        <p:txBody>
          <a:bodyPr/>
          <a:lstStyle/>
          <a:p>
            <a:fld id="{E647E89F-873D-244E-AE7B-0B5FF71DCE32}" type="datetime1">
              <a:rPr lang="en-US" smtClean="0"/>
              <a:pPr/>
              <a:t>10/28/2014</a:t>
            </a:fld>
            <a:endParaRPr lang="en-US" dirty="0"/>
          </a:p>
        </p:txBody>
      </p:sp>
      <p:sp>
        <p:nvSpPr>
          <p:cNvPr id="3" name="Slide Number Placeholder 2"/>
          <p:cNvSpPr>
            <a:spLocks noGrp="1"/>
          </p:cNvSpPr>
          <p:nvPr>
            <p:ph type="sldNum" sz="quarter" idx="11"/>
          </p:nvPr>
        </p:nvSpPr>
        <p:spPr/>
        <p:txBody>
          <a:bodyPr/>
          <a:lstStyle/>
          <a:p>
            <a:fld id="{4D82F6D6-BD64-564F-BDB4-3E98167DF08D}" type="slidenum">
              <a:rPr lang="en-US" smtClean="0"/>
              <a:pPr/>
              <a:t>21</a:t>
            </a:fld>
            <a:endParaRPr lang="en-US" dirty="0"/>
          </a:p>
        </p:txBody>
      </p:sp>
      <p:sp>
        <p:nvSpPr>
          <p:cNvPr id="6" name="Text Placeholder 5"/>
          <p:cNvSpPr>
            <a:spLocks noGrp="1"/>
          </p:cNvSpPr>
          <p:nvPr>
            <p:ph type="body" sz="quarter" idx="12"/>
          </p:nvPr>
        </p:nvSpPr>
        <p:spPr/>
        <p:txBody>
          <a:bodyPr/>
          <a:lstStyle/>
          <a:p>
            <a:r>
              <a:rPr lang="en-US" smtClean="0"/>
              <a:t>Icit, Ipienis Et Hil Et Et Accatempost Qui Oluptatem Alit Hil Exerspit.</a:t>
            </a:r>
            <a:endParaRPr lang="en-US" dirty="0"/>
          </a:p>
        </p:txBody>
      </p:sp>
      <p:sp>
        <p:nvSpPr>
          <p:cNvPr id="7" name="Text Placeholder 6"/>
          <p:cNvSpPr>
            <a:spLocks noGrp="1"/>
          </p:cNvSpPr>
          <p:nvPr>
            <p:ph type="body" sz="quarter" idx="13"/>
          </p:nvPr>
        </p:nvSpPr>
        <p:spPr/>
        <p:txBody>
          <a:bodyPr/>
          <a:lstStyle/>
          <a:p>
            <a:r>
              <a:rPr lang="en-US" smtClean="0"/>
              <a:t>Deci publintium</a:t>
            </a:r>
            <a:endParaRPr lang="en-US" dirty="0"/>
          </a:p>
        </p:txBody>
      </p:sp>
      <p:sp>
        <p:nvSpPr>
          <p:cNvPr id="8" name="Text Placeholder 7"/>
          <p:cNvSpPr>
            <a:spLocks noGrp="1"/>
          </p:cNvSpPr>
          <p:nvPr>
            <p:ph type="body" sz="quarter" idx="15"/>
          </p:nvPr>
        </p:nvSpPr>
        <p:spPr/>
        <p:txBody>
          <a:bodyPr/>
          <a:lstStyle/>
          <a:p>
            <a:r>
              <a:rPr lang="en-US" dirty="0" err="1" smtClean="0"/>
              <a:t>Loreperaes</a:t>
            </a:r>
            <a:r>
              <a:rPr lang="en-US" dirty="0" smtClean="0"/>
              <a:t> </a:t>
            </a:r>
            <a:r>
              <a:rPr lang="en-US" dirty="0" err="1" smtClean="0"/>
              <a:t>consed</a:t>
            </a:r>
            <a:r>
              <a:rPr lang="en-US" dirty="0" smtClean="0"/>
              <a:t> quam </a:t>
            </a:r>
            <a:r>
              <a:rPr lang="en-US" dirty="0" err="1" smtClean="0"/>
              <a:t>est</a:t>
            </a:r>
            <a:r>
              <a:rPr lang="en-US" dirty="0" smtClean="0"/>
              <a:t> mo </a:t>
            </a:r>
            <a:r>
              <a:rPr lang="en-US" dirty="0" err="1" smtClean="0"/>
              <a:t>officietur</a:t>
            </a:r>
            <a:r>
              <a:rPr lang="en-US" dirty="0" smtClean="0"/>
              <a:t> </a:t>
            </a:r>
            <a:r>
              <a:rPr lang="en-US" dirty="0" err="1" smtClean="0"/>
              <a:t>alicia</a:t>
            </a:r>
            <a:r>
              <a:rPr lang="en-US" dirty="0" smtClean="0"/>
              <a:t> </a:t>
            </a:r>
            <a:r>
              <a:rPr lang="en-US" dirty="0" err="1" smtClean="0"/>
              <a:t>imagnim</a:t>
            </a:r>
            <a:r>
              <a:rPr lang="en-US" dirty="0" smtClean="0"/>
              <a:t> </a:t>
            </a:r>
            <a:r>
              <a:rPr lang="en-US" dirty="0" err="1" smtClean="0"/>
              <a:t>ustioris</a:t>
            </a:r>
            <a:r>
              <a:rPr lang="en-US" dirty="0" smtClean="0"/>
              <a:t> as </a:t>
            </a:r>
            <a:r>
              <a:rPr lang="en-US" dirty="0" err="1" smtClean="0"/>
              <a:t>molupta</a:t>
            </a:r>
            <a:r>
              <a:rPr lang="en-US" dirty="0" smtClean="0"/>
              <a:t> </a:t>
            </a:r>
            <a:r>
              <a:rPr lang="en-US" dirty="0" err="1" smtClean="0"/>
              <a:t>dolore</a:t>
            </a:r>
            <a:r>
              <a:rPr lang="en-US" dirty="0" smtClean="0"/>
              <a:t>, </a:t>
            </a:r>
            <a:r>
              <a:rPr lang="en-US" dirty="0" err="1" smtClean="0"/>
              <a:t>ut</a:t>
            </a:r>
            <a:r>
              <a:rPr lang="en-US" dirty="0" smtClean="0"/>
              <a:t> </a:t>
            </a:r>
            <a:r>
              <a:rPr lang="en-US" dirty="0" err="1" smtClean="0"/>
              <a:t>harundebis</a:t>
            </a:r>
            <a:r>
              <a:rPr lang="en-US" dirty="0" smtClean="0"/>
              <a:t> </a:t>
            </a:r>
            <a:r>
              <a:rPr lang="en-US" dirty="0" err="1" smtClean="0"/>
              <a:t>idis</a:t>
            </a:r>
            <a:r>
              <a:rPr lang="en-US" dirty="0" smtClean="0"/>
              <a:t> </a:t>
            </a:r>
            <a:r>
              <a:rPr lang="en-US" dirty="0" err="1" smtClean="0"/>
              <a:t>ditaepe</a:t>
            </a:r>
            <a:r>
              <a:rPr lang="en-US" dirty="0" smtClean="0"/>
              <a:t> </a:t>
            </a:r>
            <a:r>
              <a:rPr lang="en-US" dirty="0" err="1" smtClean="0"/>
              <a:t>lloreium</a:t>
            </a:r>
            <a:r>
              <a:rPr lang="en-US" dirty="0" smtClean="0"/>
              <a:t> fugit </a:t>
            </a:r>
            <a:r>
              <a:rPr lang="en-US" dirty="0" err="1" smtClean="0"/>
              <a:t>velent</a:t>
            </a:r>
            <a:r>
              <a:rPr lang="en-US" dirty="0" smtClean="0"/>
              <a:t> et </a:t>
            </a:r>
            <a:r>
              <a:rPr lang="en-US" dirty="0" err="1" smtClean="0"/>
              <a:t>volupta</a:t>
            </a:r>
            <a:r>
              <a:rPr lang="en-US" dirty="0" smtClean="0"/>
              <a:t> </a:t>
            </a:r>
            <a:r>
              <a:rPr lang="en-US" dirty="0" err="1" smtClean="0"/>
              <a:t>quatur</a:t>
            </a:r>
            <a:r>
              <a:rPr lang="en-US" dirty="0" smtClean="0"/>
              <a:t>?</a:t>
            </a:r>
            <a:endParaRPr lang="en-US" dirty="0"/>
          </a:p>
        </p:txBody>
      </p:sp>
      <p:sp>
        <p:nvSpPr>
          <p:cNvPr id="9" name="Text Placeholder 8"/>
          <p:cNvSpPr>
            <a:spLocks noGrp="1"/>
          </p:cNvSpPr>
          <p:nvPr>
            <p:ph type="body" sz="quarter" idx="16"/>
          </p:nvPr>
        </p:nvSpPr>
        <p:spPr/>
        <p:txBody>
          <a:bodyPr/>
          <a:lstStyle/>
          <a:p>
            <a:r>
              <a:rPr lang="en-US" smtClean="0"/>
              <a:t>Tasperio is ut a et apero beatumquunt. At iderit labo. At eos maiostibus ma sum secto quia ditatiatust, am volendandem.</a:t>
            </a:r>
          </a:p>
          <a:p>
            <a:pPr lvl="1"/>
            <a:r>
              <a:rPr lang="en-US" smtClean="0"/>
              <a:t>Quunto velest quasper umquunt que voluptatur rerspel idel ipis sitiatectum sunto voloribusdam recatae officate ium.</a:t>
            </a:r>
          </a:p>
          <a:p>
            <a:pPr lvl="2"/>
            <a:r>
              <a:rPr lang="en-US" smtClean="0"/>
              <a:t>Tasperio is ut a et apero beatumquunt. At iderit menos que loremipsum.</a:t>
            </a:r>
            <a:endParaRPr lang="en-US" dirty="0"/>
          </a:p>
        </p:txBody>
      </p:sp>
      <p:sp>
        <p:nvSpPr>
          <p:cNvPr id="10" name="Text Placeholder 9"/>
          <p:cNvSpPr>
            <a:spLocks noGrp="1"/>
          </p:cNvSpPr>
          <p:nvPr>
            <p:ph type="body" sz="quarter" idx="17"/>
          </p:nvPr>
        </p:nvSpPr>
        <p:spPr/>
        <p:txBody>
          <a:bodyPr/>
          <a:lstStyle/>
          <a:p>
            <a:r>
              <a:rPr lang="en-US" smtClean="0"/>
              <a:t>Deci publintium</a:t>
            </a:r>
            <a:endParaRPr lang="en-US" dirty="0"/>
          </a:p>
        </p:txBody>
      </p:sp>
      <p:sp>
        <p:nvSpPr>
          <p:cNvPr id="11" name="Text Placeholder 10"/>
          <p:cNvSpPr>
            <a:spLocks noGrp="1"/>
          </p:cNvSpPr>
          <p:nvPr>
            <p:ph type="body" sz="quarter" idx="18"/>
          </p:nvPr>
        </p:nvSpPr>
        <p:spPr/>
        <p:txBody>
          <a:bodyPr/>
          <a:lstStyle/>
          <a:p>
            <a:r>
              <a:rPr lang="en-US" smtClean="0"/>
              <a:t>Loreperaes consed quam est mo officietur alicia imagnim ustioris as molupta dolore, ut harundebis idis ditaepe lloreium fugit velent et volupta quatur?</a:t>
            </a:r>
            <a:endParaRPr lang="en-US" dirty="0"/>
          </a:p>
        </p:txBody>
      </p:sp>
      <p:sp>
        <p:nvSpPr>
          <p:cNvPr id="12" name="Text Placeholder 11"/>
          <p:cNvSpPr>
            <a:spLocks noGrp="1"/>
          </p:cNvSpPr>
          <p:nvPr>
            <p:ph type="body" sz="quarter" idx="19"/>
          </p:nvPr>
        </p:nvSpPr>
        <p:spPr/>
        <p:txBody>
          <a:bodyPr/>
          <a:lstStyle/>
          <a:p>
            <a:r>
              <a:rPr lang="en-US" smtClean="0"/>
              <a:t>Tasperio is ut a et apero beatumquunt. At iderit labo. At eos maiostibus ma sum secto quia ditatiatust, am volendandem.</a:t>
            </a:r>
          </a:p>
          <a:p>
            <a:pPr lvl="1"/>
            <a:r>
              <a:rPr lang="en-US" smtClean="0"/>
              <a:t>Quunto velest quasper umquunt que voluptatur rerspel idel ipis sitiatectum sunto voloribusdam recatae officate ium.</a:t>
            </a:r>
          </a:p>
          <a:p>
            <a:pPr lvl="2"/>
            <a:r>
              <a:rPr lang="en-US" smtClean="0"/>
              <a:t>Tasperio is ut a et apero beatumquunt. At iderit menos que loremipsum.</a:t>
            </a:r>
            <a:endParaRPr lang="en-US" dirty="0"/>
          </a:p>
        </p:txBody>
      </p:sp>
      <p:sp>
        <p:nvSpPr>
          <p:cNvPr id="13" name="Text Placeholder 12"/>
          <p:cNvSpPr>
            <a:spLocks noGrp="1"/>
          </p:cNvSpPr>
          <p:nvPr>
            <p:ph type="body" sz="quarter" idx="20"/>
          </p:nvPr>
        </p:nvSpPr>
        <p:spPr/>
        <p:txBody>
          <a:bodyPr/>
          <a:lstStyle/>
          <a:p>
            <a:r>
              <a:rPr lang="en-US" smtClean="0"/>
              <a:t>Deci publintium</a:t>
            </a:r>
            <a:endParaRPr lang="en-US" dirty="0"/>
          </a:p>
        </p:txBody>
      </p:sp>
      <p:sp>
        <p:nvSpPr>
          <p:cNvPr id="14" name="Text Placeholder 13"/>
          <p:cNvSpPr>
            <a:spLocks noGrp="1"/>
          </p:cNvSpPr>
          <p:nvPr>
            <p:ph type="body" sz="quarter" idx="21"/>
          </p:nvPr>
        </p:nvSpPr>
        <p:spPr/>
        <p:txBody>
          <a:bodyPr/>
          <a:lstStyle/>
          <a:p>
            <a:r>
              <a:rPr lang="en-US" smtClean="0"/>
              <a:t>Loreperaes consed quam est mo officietur alicia imagnim ustioris as molupta dolore, ut harundebis idis ditaepe lloreium fugit velent et volupta quatur?</a:t>
            </a:r>
            <a:endParaRPr lang="en-US" dirty="0"/>
          </a:p>
        </p:txBody>
      </p:sp>
      <p:sp>
        <p:nvSpPr>
          <p:cNvPr id="15" name="Text Placeholder 14"/>
          <p:cNvSpPr>
            <a:spLocks noGrp="1"/>
          </p:cNvSpPr>
          <p:nvPr>
            <p:ph type="body" sz="quarter" idx="22"/>
          </p:nvPr>
        </p:nvSpPr>
        <p:spPr/>
        <p:txBody>
          <a:bodyPr/>
          <a:lstStyle/>
          <a:p>
            <a:r>
              <a:rPr lang="en-US" smtClean="0"/>
              <a:t>Tasperio is ut a et apero beatumquunt. At iderit labo. At eos maiostibus ma sum secto quia ditatiatust, am volendandem.</a:t>
            </a:r>
          </a:p>
          <a:p>
            <a:pPr lvl="1"/>
            <a:r>
              <a:rPr lang="en-US" smtClean="0"/>
              <a:t>Quunto velest quasper umquunt que voluptatur rerspel idel ipis sitiatectum sunto voloribusdam recatae officate ium.</a:t>
            </a:r>
          </a:p>
          <a:p>
            <a:pPr lvl="2"/>
            <a:r>
              <a:rPr lang="en-US" smtClean="0"/>
              <a:t>Tasperio is ut a et apero beatumquunt. At iderit menos que loremipsum.</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Hitachi, Ltd. | A global technology leader</a:t>
            </a:r>
            <a:endParaRPr lang="en-US" dirty="0"/>
          </a:p>
        </p:txBody>
      </p:sp>
      <p:sp>
        <p:nvSpPr>
          <p:cNvPr id="2" name="Date Placeholder 1"/>
          <p:cNvSpPr>
            <a:spLocks noGrp="1"/>
          </p:cNvSpPr>
          <p:nvPr>
            <p:ph type="dt" sz="half" idx="10"/>
          </p:nvPr>
        </p:nvSpPr>
        <p:spPr/>
        <p:txBody>
          <a:bodyPr/>
          <a:lstStyle/>
          <a:p>
            <a:fld id="{E647E89F-873D-244E-AE7B-0B5FF71DCE32}" type="datetime1">
              <a:rPr lang="en-US" smtClean="0"/>
              <a:pPr/>
              <a:t>10/28/2014</a:t>
            </a:fld>
            <a:endParaRPr lang="en-US" dirty="0"/>
          </a:p>
        </p:txBody>
      </p:sp>
      <p:sp>
        <p:nvSpPr>
          <p:cNvPr id="3" name="Slide Number Placeholder 2"/>
          <p:cNvSpPr>
            <a:spLocks noGrp="1"/>
          </p:cNvSpPr>
          <p:nvPr>
            <p:ph type="sldNum" sz="quarter" idx="11"/>
          </p:nvPr>
        </p:nvSpPr>
        <p:spPr/>
        <p:txBody>
          <a:bodyPr/>
          <a:lstStyle/>
          <a:p>
            <a:fld id="{4D82F6D6-BD64-564F-BDB4-3E98167DF08D}" type="slidenum">
              <a:rPr lang="en-US" smtClean="0"/>
              <a:pPr/>
              <a:t>22</a:t>
            </a:fld>
            <a:endParaRPr lang="en-US" dirty="0"/>
          </a:p>
        </p:txBody>
      </p:sp>
      <p:sp>
        <p:nvSpPr>
          <p:cNvPr id="5" name="Text Placeholder 4"/>
          <p:cNvSpPr>
            <a:spLocks noGrp="1"/>
          </p:cNvSpPr>
          <p:nvPr>
            <p:ph type="body" sz="quarter" idx="12"/>
          </p:nvPr>
        </p:nvSpPr>
        <p:spPr/>
        <p:txBody>
          <a:bodyPr/>
          <a:lstStyle/>
          <a:p>
            <a:r>
              <a:rPr lang="en-US" smtClean="0"/>
              <a:t>Icit, Ipienis Et Hil Et Et Accatempost Qui Oluptatem Alit Hil Exerspit.</a:t>
            </a:r>
            <a:endParaRPr lang="en-US" dirty="0"/>
          </a:p>
        </p:txBody>
      </p:sp>
      <p:sp>
        <p:nvSpPr>
          <p:cNvPr id="7" name="Text Placeholder 6"/>
          <p:cNvSpPr>
            <a:spLocks noGrp="1"/>
          </p:cNvSpPr>
          <p:nvPr>
            <p:ph type="body" sz="quarter" idx="15"/>
          </p:nvPr>
        </p:nvSpPr>
        <p:spPr/>
        <p:txBody>
          <a:bodyPr/>
          <a:lstStyle/>
          <a:p>
            <a:r>
              <a:rPr lang="en-US" dirty="0" err="1" smtClean="0"/>
              <a:t>Loreperaes</a:t>
            </a:r>
            <a:r>
              <a:rPr lang="en-US" dirty="0" smtClean="0"/>
              <a:t> </a:t>
            </a:r>
            <a:r>
              <a:rPr lang="en-US" dirty="0" err="1" smtClean="0"/>
              <a:t>consed</a:t>
            </a:r>
            <a:r>
              <a:rPr lang="en-US" dirty="0" smtClean="0"/>
              <a:t> quam </a:t>
            </a:r>
            <a:r>
              <a:rPr lang="en-US" dirty="0" err="1" smtClean="0"/>
              <a:t>est</a:t>
            </a:r>
            <a:r>
              <a:rPr lang="en-US" dirty="0" smtClean="0"/>
              <a:t> mo </a:t>
            </a:r>
            <a:r>
              <a:rPr lang="en-US" dirty="0" err="1" smtClean="0"/>
              <a:t>officietur</a:t>
            </a:r>
            <a:r>
              <a:rPr lang="en-US" dirty="0" smtClean="0"/>
              <a:t> </a:t>
            </a:r>
            <a:r>
              <a:rPr lang="en-US" dirty="0" err="1" smtClean="0"/>
              <a:t>alicia</a:t>
            </a:r>
            <a:r>
              <a:rPr lang="en-US" dirty="0" smtClean="0"/>
              <a:t> </a:t>
            </a:r>
            <a:r>
              <a:rPr lang="en-US" dirty="0" err="1" smtClean="0"/>
              <a:t>imagnim</a:t>
            </a:r>
            <a:r>
              <a:rPr lang="en-US" dirty="0" smtClean="0"/>
              <a:t> </a:t>
            </a:r>
            <a:r>
              <a:rPr lang="en-US" dirty="0" err="1" smtClean="0"/>
              <a:t>ustioris</a:t>
            </a:r>
            <a:r>
              <a:rPr lang="en-US" dirty="0" smtClean="0"/>
              <a:t> as </a:t>
            </a:r>
            <a:r>
              <a:rPr lang="en-US" dirty="0" err="1" smtClean="0"/>
              <a:t>molupta</a:t>
            </a:r>
            <a:r>
              <a:rPr lang="en-US" dirty="0" smtClean="0"/>
              <a:t> </a:t>
            </a:r>
            <a:r>
              <a:rPr lang="en-US" dirty="0" err="1" smtClean="0"/>
              <a:t>dolore</a:t>
            </a:r>
            <a:r>
              <a:rPr lang="en-US" dirty="0" smtClean="0"/>
              <a:t>, </a:t>
            </a:r>
            <a:r>
              <a:rPr lang="en-US" dirty="0" err="1" smtClean="0"/>
              <a:t>ut</a:t>
            </a:r>
            <a:r>
              <a:rPr lang="en-US" dirty="0" smtClean="0"/>
              <a:t> </a:t>
            </a:r>
            <a:r>
              <a:rPr lang="en-US" dirty="0" err="1" smtClean="0"/>
              <a:t>harundebis</a:t>
            </a:r>
            <a:r>
              <a:rPr lang="en-US" dirty="0" smtClean="0"/>
              <a:t> </a:t>
            </a:r>
            <a:r>
              <a:rPr lang="en-US" dirty="0" err="1" smtClean="0"/>
              <a:t>idis</a:t>
            </a:r>
            <a:r>
              <a:rPr lang="en-US" dirty="0" smtClean="0"/>
              <a:t> </a:t>
            </a:r>
            <a:r>
              <a:rPr lang="en-US" dirty="0" err="1" smtClean="0"/>
              <a:t>ditaepe</a:t>
            </a:r>
            <a:r>
              <a:rPr lang="en-US" dirty="0" smtClean="0"/>
              <a:t> </a:t>
            </a:r>
            <a:r>
              <a:rPr lang="en-US" dirty="0" err="1" smtClean="0"/>
              <a:t>lloreium</a:t>
            </a:r>
            <a:r>
              <a:rPr lang="en-US" dirty="0" smtClean="0"/>
              <a:t> fugit </a:t>
            </a:r>
            <a:r>
              <a:rPr lang="en-US" dirty="0" err="1" smtClean="0"/>
              <a:t>velent</a:t>
            </a:r>
            <a:r>
              <a:rPr lang="en-US" dirty="0" smtClean="0"/>
              <a:t> et </a:t>
            </a:r>
            <a:r>
              <a:rPr lang="en-US" dirty="0" err="1" smtClean="0"/>
              <a:t>volupta</a:t>
            </a:r>
            <a:r>
              <a:rPr lang="en-US" dirty="0" smtClean="0"/>
              <a:t> </a:t>
            </a:r>
            <a:r>
              <a:rPr lang="en-US" dirty="0" err="1" smtClean="0"/>
              <a:t>quatur</a:t>
            </a:r>
            <a:r>
              <a:rPr lang="en-US" dirty="0" smtClean="0"/>
              <a:t>?</a:t>
            </a:r>
            <a:endParaRPr lang="en-US" dirty="0"/>
          </a:p>
        </p:txBody>
      </p:sp>
      <p:sp>
        <p:nvSpPr>
          <p:cNvPr id="8" name="Text Placeholder 7"/>
          <p:cNvSpPr>
            <a:spLocks noGrp="1"/>
          </p:cNvSpPr>
          <p:nvPr>
            <p:ph type="body" sz="quarter" idx="16"/>
          </p:nvPr>
        </p:nvSpPr>
        <p:spPr/>
        <p:txBody>
          <a:bodyPr/>
          <a:lstStyle/>
          <a:p>
            <a:r>
              <a:rPr lang="en-US" smtClean="0"/>
              <a:t>Tasperio is ut a et apero il beatumquunt. At iderit labo. Lorem ipsum dolor sit amet.</a:t>
            </a:r>
          </a:p>
          <a:p>
            <a:pPr lvl="1"/>
            <a:r>
              <a:rPr lang="en-US" smtClean="0"/>
              <a:t>Quunto velest quasper umquunt que voluptatur rerspel idel ipis sitiatectum officate ium quel ipsumate.</a:t>
            </a:r>
          </a:p>
          <a:p>
            <a:pPr lvl="2"/>
            <a:r>
              <a:rPr lang="en-US" smtClean="0"/>
              <a:t>Tasperio is ut a et apero beatumquunt. At iderit menos que loremipsum.</a:t>
            </a:r>
            <a:endParaRPr lang="en-US" dirty="0"/>
          </a:p>
        </p:txBody>
      </p:sp>
      <p:sp>
        <p:nvSpPr>
          <p:cNvPr id="10" name="Text Placeholder 9"/>
          <p:cNvSpPr>
            <a:spLocks noGrp="1"/>
          </p:cNvSpPr>
          <p:nvPr>
            <p:ph type="body" sz="quarter" idx="18"/>
          </p:nvPr>
        </p:nvSpPr>
        <p:spPr/>
        <p:txBody>
          <a:bodyPr/>
          <a:lstStyle/>
          <a:p>
            <a:r>
              <a:rPr lang="en-US" smtClean="0"/>
              <a:t>Loreperaes consed quam est mo officietur alicia imagnim ustioris as molupta dolore, ut harundebis idis ditaepe lloreium fugit velent et volupta quatur?</a:t>
            </a:r>
            <a:endParaRPr lang="en-US" dirty="0"/>
          </a:p>
        </p:txBody>
      </p:sp>
      <p:sp>
        <p:nvSpPr>
          <p:cNvPr id="11" name="Text Placeholder 10"/>
          <p:cNvSpPr>
            <a:spLocks noGrp="1"/>
          </p:cNvSpPr>
          <p:nvPr>
            <p:ph type="body" sz="quarter" idx="19"/>
          </p:nvPr>
        </p:nvSpPr>
        <p:spPr/>
        <p:txBody>
          <a:bodyPr/>
          <a:lstStyle/>
          <a:p>
            <a:r>
              <a:rPr lang="en-US" smtClean="0"/>
              <a:t>Tasperio is ut a et apero il beatumquunt. At iderit labo. Lorem ipsum dolor sit amet.</a:t>
            </a:r>
          </a:p>
          <a:p>
            <a:pPr lvl="1"/>
            <a:r>
              <a:rPr lang="en-US" smtClean="0"/>
              <a:t>Quunto velest quasper umquunt que voluptatur rerspel idel ipis sitiatectum officate ium quel ipsumate.</a:t>
            </a:r>
          </a:p>
          <a:p>
            <a:pPr lvl="2"/>
            <a:r>
              <a:rPr lang="en-US" smtClean="0"/>
              <a:t>Tasperio is ut a et apero beatumquunt. At iderit menos que loremipsum.</a:t>
            </a:r>
            <a:endParaRPr lang="en-US" dirty="0"/>
          </a:p>
        </p:txBody>
      </p:sp>
      <p:sp>
        <p:nvSpPr>
          <p:cNvPr id="13" name="Text Placeholder 12"/>
          <p:cNvSpPr>
            <a:spLocks noGrp="1"/>
          </p:cNvSpPr>
          <p:nvPr>
            <p:ph type="body" sz="quarter" idx="21"/>
          </p:nvPr>
        </p:nvSpPr>
        <p:spPr/>
        <p:txBody>
          <a:bodyPr/>
          <a:lstStyle/>
          <a:p>
            <a:r>
              <a:rPr lang="en-US" smtClean="0"/>
              <a:t>Loreperaes consed quam est mo officietur alicia imagnim ustioris as molupta dolore, ut harundebis idis ditaepe lloreium fugit velent et volupta quatur?</a:t>
            </a:r>
            <a:endParaRPr lang="en-US" dirty="0"/>
          </a:p>
        </p:txBody>
      </p:sp>
      <p:sp>
        <p:nvSpPr>
          <p:cNvPr id="14" name="Text Placeholder 13"/>
          <p:cNvSpPr>
            <a:spLocks noGrp="1"/>
          </p:cNvSpPr>
          <p:nvPr>
            <p:ph type="body" sz="quarter" idx="22"/>
          </p:nvPr>
        </p:nvSpPr>
        <p:spPr/>
        <p:txBody>
          <a:bodyPr/>
          <a:lstStyle/>
          <a:p>
            <a:r>
              <a:rPr lang="en-US" smtClean="0"/>
              <a:t>Tasperio is ut a et apero il beatumquunt. At iderit labo. Lorem ipsum dolor sit amet.</a:t>
            </a:r>
          </a:p>
          <a:p>
            <a:pPr lvl="1"/>
            <a:r>
              <a:rPr lang="en-US" smtClean="0"/>
              <a:t>Quunto velest quasper umquunt que voluptatur rerspel idel ipis sitiatectum officate ium quel ipsumate.</a:t>
            </a:r>
          </a:p>
          <a:p>
            <a:pPr lvl="2"/>
            <a:r>
              <a:rPr lang="en-US" smtClean="0"/>
              <a:t>Tasperio is ut a et apero beatumquunt. At iderit menos que loremipsum.</a:t>
            </a:r>
            <a:endParaRPr lang="en-US" dirty="0"/>
          </a:p>
        </p:txBody>
      </p:sp>
      <p:sp>
        <p:nvSpPr>
          <p:cNvPr id="16" name="Text Placeholder 15"/>
          <p:cNvSpPr>
            <a:spLocks noGrp="1"/>
          </p:cNvSpPr>
          <p:nvPr>
            <p:ph type="body" sz="quarter" idx="24"/>
          </p:nvPr>
        </p:nvSpPr>
        <p:spPr/>
        <p:txBody>
          <a:bodyPr/>
          <a:lstStyle/>
          <a:p>
            <a:r>
              <a:rPr lang="en-US" smtClean="0"/>
              <a:t>Loreperaes consed quam est mo officietur alicia imagnim ustioris as molupta dolore, ut harundebis idis ditaepe lloreium fugit velent et volupta quatur?</a:t>
            </a:r>
            <a:endParaRPr lang="en-US" dirty="0"/>
          </a:p>
        </p:txBody>
      </p:sp>
      <p:sp>
        <p:nvSpPr>
          <p:cNvPr id="17" name="Text Placeholder 16"/>
          <p:cNvSpPr>
            <a:spLocks noGrp="1"/>
          </p:cNvSpPr>
          <p:nvPr>
            <p:ph type="body" sz="quarter" idx="25"/>
          </p:nvPr>
        </p:nvSpPr>
        <p:spPr/>
        <p:txBody>
          <a:bodyPr/>
          <a:lstStyle/>
          <a:p>
            <a:r>
              <a:rPr lang="en-US" smtClean="0"/>
              <a:t>Tasperio is ut a et apero il beatumquunt. At iderit labo. Lorem ipsum dolor sit amet.</a:t>
            </a:r>
          </a:p>
          <a:p>
            <a:pPr lvl="1"/>
            <a:r>
              <a:rPr lang="en-US" smtClean="0"/>
              <a:t>Quunto velest quasper umquunt que voluptatur rerspel idel ipis sitiatectum officate ium quel ipsumate.</a:t>
            </a:r>
          </a:p>
          <a:p>
            <a:pPr lvl="2"/>
            <a:r>
              <a:rPr lang="en-US" smtClean="0"/>
              <a:t>Tasperio is ut a et apero beatumquunt. At iderit menos que loremipsum.</a:t>
            </a:r>
            <a:endParaRPr lang="en-US" dirty="0"/>
          </a:p>
        </p:txBody>
      </p:sp>
      <p:sp>
        <p:nvSpPr>
          <p:cNvPr id="34" name="Text Placeholder 33"/>
          <p:cNvSpPr>
            <a:spLocks noGrp="1"/>
          </p:cNvSpPr>
          <p:nvPr>
            <p:ph type="body" sz="quarter" idx="26"/>
          </p:nvPr>
        </p:nvSpPr>
        <p:spPr/>
        <p:txBody>
          <a:bodyPr/>
          <a:lstStyle/>
          <a:p>
            <a:endParaRPr lang="en-US" dirty="0"/>
          </a:p>
        </p:txBody>
      </p:sp>
      <p:sp>
        <p:nvSpPr>
          <p:cNvPr id="35" name="Text Placeholder 34"/>
          <p:cNvSpPr>
            <a:spLocks noGrp="1"/>
          </p:cNvSpPr>
          <p:nvPr>
            <p:ph type="body" sz="quarter" idx="27"/>
          </p:nvPr>
        </p:nvSpPr>
        <p:spPr/>
        <p:txBody>
          <a:bodyPr/>
          <a:lstStyle/>
          <a:p>
            <a:endParaRPr lang="en-US"/>
          </a:p>
        </p:txBody>
      </p:sp>
      <p:sp>
        <p:nvSpPr>
          <p:cNvPr id="36" name="Text Placeholder 35"/>
          <p:cNvSpPr>
            <a:spLocks noGrp="1"/>
          </p:cNvSpPr>
          <p:nvPr>
            <p:ph type="body" sz="quarter" idx="28"/>
          </p:nvPr>
        </p:nvSpPr>
        <p:spPr/>
        <p:txBody>
          <a:bodyPr/>
          <a:lstStyle/>
          <a:p>
            <a:endParaRPr lang="en-US"/>
          </a:p>
        </p:txBody>
      </p:sp>
      <p:sp>
        <p:nvSpPr>
          <p:cNvPr id="37" name="Text Placeholder 36"/>
          <p:cNvSpPr>
            <a:spLocks noGrp="1"/>
          </p:cNvSpPr>
          <p:nvPr>
            <p:ph type="body" sz="quarter" idx="29"/>
          </p:nvPr>
        </p:nvSpPr>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lstStyle/>
          <a:p>
            <a:r>
              <a:rPr lang="en-US" dirty="0" smtClean="0"/>
              <a:t>Hitachi Consulting with Microsoft</a:t>
            </a:r>
            <a:endParaRPr lang="en-US" dirty="0"/>
          </a:p>
        </p:txBody>
      </p:sp>
      <p:sp>
        <p:nvSpPr>
          <p:cNvPr id="2" name="Date Placeholder 1"/>
          <p:cNvSpPr>
            <a:spLocks noGrp="1"/>
          </p:cNvSpPr>
          <p:nvPr>
            <p:ph type="dt" sz="half" idx="10"/>
          </p:nvPr>
        </p:nvSpPr>
        <p:spPr/>
        <p:txBody>
          <a:bodyPr/>
          <a:lstStyle/>
          <a:p>
            <a:fld id="{E647E89F-873D-244E-AE7B-0B5FF71DCE32}" type="datetime1">
              <a:rPr lang="en-US" smtClean="0"/>
              <a:pPr/>
              <a:t>10/28/2014</a:t>
            </a:fld>
            <a:endParaRPr lang="en-US" dirty="0"/>
          </a:p>
        </p:txBody>
      </p:sp>
      <p:sp>
        <p:nvSpPr>
          <p:cNvPr id="3" name="Slide Number Placeholder 2"/>
          <p:cNvSpPr>
            <a:spLocks noGrp="1"/>
          </p:cNvSpPr>
          <p:nvPr>
            <p:ph type="sldNum" sz="quarter" idx="11"/>
          </p:nvPr>
        </p:nvSpPr>
        <p:spPr/>
        <p:txBody>
          <a:bodyPr/>
          <a:lstStyle/>
          <a:p>
            <a:fld id="{4D82F6D6-BD64-564F-BDB4-3E98167DF08D}" type="slidenum">
              <a:rPr lang="en-US" smtClean="0"/>
              <a:pPr/>
              <a:t>23</a:t>
            </a:fld>
            <a:endParaRPr lang="en-US" dirty="0"/>
          </a:p>
        </p:txBody>
      </p:sp>
      <p:sp>
        <p:nvSpPr>
          <p:cNvPr id="6" name="Text Placeholder 5"/>
          <p:cNvSpPr>
            <a:spLocks noGrp="1"/>
          </p:cNvSpPr>
          <p:nvPr>
            <p:ph type="body" sz="quarter" idx="12"/>
          </p:nvPr>
        </p:nvSpPr>
        <p:spPr/>
        <p:txBody>
          <a:bodyPr>
            <a:normAutofit/>
          </a:bodyPr>
          <a:lstStyle/>
          <a:p>
            <a:r>
              <a:rPr lang="en-US" dirty="0" smtClean="0"/>
              <a:t>44%</a:t>
            </a:r>
          </a:p>
          <a:p>
            <a:r>
              <a:rPr lang="en-US" sz="1100" dirty="0" smtClean="0"/>
              <a:t>2013 Microsoft Revenue Growth</a:t>
            </a:r>
            <a:endParaRPr lang="en-US" sz="1100" dirty="0"/>
          </a:p>
        </p:txBody>
      </p:sp>
      <p:sp>
        <p:nvSpPr>
          <p:cNvPr id="11" name="Text Placeholder 10"/>
          <p:cNvSpPr>
            <a:spLocks noGrp="1"/>
          </p:cNvSpPr>
          <p:nvPr>
            <p:ph type="body" sz="quarter" idx="13"/>
          </p:nvPr>
        </p:nvSpPr>
        <p:spPr/>
        <p:txBody>
          <a:bodyPr>
            <a:normAutofit/>
          </a:bodyPr>
          <a:lstStyle/>
          <a:p>
            <a:r>
              <a:rPr lang="en-US" dirty="0" smtClean="0"/>
              <a:t>35%</a:t>
            </a:r>
            <a:br>
              <a:rPr lang="en-US" dirty="0" smtClean="0"/>
            </a:br>
            <a:r>
              <a:rPr lang="en-US" sz="1100" dirty="0" smtClean="0"/>
              <a:t>2014 Microsoft Revenue Growth Plan</a:t>
            </a:r>
            <a:endParaRPr lang="en-US" sz="1100" dirty="0"/>
          </a:p>
        </p:txBody>
      </p:sp>
      <p:sp>
        <p:nvSpPr>
          <p:cNvPr id="12" name="Text Placeholder 11"/>
          <p:cNvSpPr>
            <a:spLocks noGrp="1"/>
          </p:cNvSpPr>
          <p:nvPr>
            <p:ph type="body" sz="quarter" idx="14"/>
          </p:nvPr>
        </p:nvSpPr>
        <p:spPr/>
        <p:txBody>
          <a:bodyPr/>
          <a:lstStyle/>
          <a:p>
            <a:r>
              <a:rPr lang="en-US" smtClean="0"/>
              <a:t>Windows 8</a:t>
            </a:r>
            <a:endParaRPr lang="en-US" dirty="0"/>
          </a:p>
        </p:txBody>
      </p:sp>
      <p:sp>
        <p:nvSpPr>
          <p:cNvPr id="13" name="Text Placeholder 12"/>
          <p:cNvSpPr>
            <a:spLocks noGrp="1"/>
          </p:cNvSpPr>
          <p:nvPr>
            <p:ph type="body" sz="quarter" idx="15"/>
          </p:nvPr>
        </p:nvSpPr>
        <p:spPr/>
        <p:txBody>
          <a:bodyPr/>
          <a:lstStyle/>
          <a:p>
            <a:r>
              <a:rPr lang="en-US" sz="2400" dirty="0" smtClean="0"/>
              <a:t>+$138M</a:t>
            </a:r>
            <a:r>
              <a:rPr lang="en-US" dirty="0" smtClean="0"/>
              <a:t/>
            </a:r>
            <a:br>
              <a:rPr lang="en-US" dirty="0" smtClean="0"/>
            </a:br>
            <a:r>
              <a:rPr lang="en-US" dirty="0" smtClean="0"/>
              <a:t>Microsoft Pipeline</a:t>
            </a:r>
            <a:br>
              <a:rPr lang="en-US" dirty="0" smtClean="0"/>
            </a:br>
            <a:r>
              <a:rPr lang="en-US" dirty="0" smtClean="0"/>
              <a:t>Revenue Influence</a:t>
            </a:r>
            <a:endParaRPr lang="en-US" dirty="0"/>
          </a:p>
        </p:txBody>
      </p:sp>
      <p:sp>
        <p:nvSpPr>
          <p:cNvPr id="14" name="Text Placeholder 13"/>
          <p:cNvSpPr>
            <a:spLocks noGrp="1"/>
          </p:cNvSpPr>
          <p:nvPr>
            <p:ph type="body" sz="quarter" idx="16"/>
          </p:nvPr>
        </p:nvSpPr>
        <p:spPr/>
        <p:txBody>
          <a:bodyPr/>
          <a:lstStyle/>
          <a:p>
            <a:r>
              <a:rPr lang="en-US" smtClean="0"/>
              <a:t>Cloud</a:t>
            </a:r>
            <a:endParaRPr lang="en-US" dirty="0"/>
          </a:p>
        </p:txBody>
      </p:sp>
      <p:sp>
        <p:nvSpPr>
          <p:cNvPr id="15" name="Text Placeholder 14"/>
          <p:cNvSpPr>
            <a:spLocks noGrp="1"/>
          </p:cNvSpPr>
          <p:nvPr>
            <p:ph type="body" sz="quarter" idx="17"/>
          </p:nvPr>
        </p:nvSpPr>
        <p:spPr/>
        <p:txBody>
          <a:bodyPr/>
          <a:lstStyle/>
          <a:p>
            <a:r>
              <a:rPr lang="en-US" smtClean="0"/>
              <a:t>Virtual Data Centers</a:t>
            </a:r>
            <a:endParaRPr lang="en-US" dirty="0"/>
          </a:p>
        </p:txBody>
      </p:sp>
      <p:sp>
        <p:nvSpPr>
          <p:cNvPr id="16" name="Text Placeholder 15"/>
          <p:cNvSpPr>
            <a:spLocks noGrp="1"/>
          </p:cNvSpPr>
          <p:nvPr>
            <p:ph type="body" sz="quarter" idx="18"/>
          </p:nvPr>
        </p:nvSpPr>
        <p:spPr/>
        <p:txBody>
          <a:bodyPr/>
          <a:lstStyle/>
          <a:p>
            <a:r>
              <a:rPr lang="en-US" dirty="0" smtClean="0"/>
              <a:t>Surpassed Partner Led Solution Goals: Azure Platform, SQL Server Premium, O365, Windows Server, Windows 8, </a:t>
            </a:r>
            <a:r>
              <a:rPr lang="en-US" dirty="0" err="1" smtClean="0"/>
              <a:t>Lync</a:t>
            </a:r>
            <a:r>
              <a:rPr lang="en-US" dirty="0" smtClean="0"/>
              <a:t>.</a:t>
            </a:r>
            <a:endParaRPr lang="en-US" dirty="0"/>
          </a:p>
        </p:txBody>
      </p:sp>
      <p:sp>
        <p:nvSpPr>
          <p:cNvPr id="27" name="Text Placeholder 26"/>
          <p:cNvSpPr>
            <a:spLocks noGrp="1"/>
          </p:cNvSpPr>
          <p:nvPr>
            <p:ph type="body" sz="quarter" idx="19"/>
          </p:nvPr>
        </p:nvSpPr>
        <p:spPr/>
        <p:txBody>
          <a:bodyPr/>
          <a:lstStyle/>
          <a:p>
            <a:r>
              <a:rPr lang="en-US" dirty="0" smtClean="0"/>
              <a:t>Business Intelligence</a:t>
            </a:r>
            <a:br>
              <a:rPr lang="en-US" dirty="0" smtClean="0"/>
            </a:br>
            <a:r>
              <a:rPr lang="en-US" dirty="0" smtClean="0"/>
              <a:t>&amp; Big Data</a:t>
            </a:r>
            <a:endParaRPr lang="en-US" dirty="0"/>
          </a:p>
        </p:txBody>
      </p:sp>
      <p:sp>
        <p:nvSpPr>
          <p:cNvPr id="28" name="Text Placeholder 27"/>
          <p:cNvSpPr>
            <a:spLocks noGrp="1"/>
          </p:cNvSpPr>
          <p:nvPr>
            <p:ph type="body" sz="quarter" idx="20"/>
          </p:nvPr>
        </p:nvSpPr>
        <p:spPr/>
        <p:txBody>
          <a:bodyPr/>
          <a:lstStyle/>
          <a:p>
            <a:r>
              <a:rPr lang="en-US" sz="2400" dirty="0" smtClean="0"/>
              <a:t>+$50M</a:t>
            </a:r>
            <a:r>
              <a:rPr lang="en-US" dirty="0" smtClean="0"/>
              <a:t/>
            </a:r>
            <a:br>
              <a:rPr lang="en-US" dirty="0" smtClean="0"/>
            </a:br>
            <a:r>
              <a:rPr lang="en-US" dirty="0" smtClean="0"/>
              <a:t>Microsoft Service Revenue Influence</a:t>
            </a:r>
            <a:endParaRPr lang="en-US" dirty="0"/>
          </a:p>
        </p:txBody>
      </p:sp>
      <p:sp>
        <p:nvSpPr>
          <p:cNvPr id="29" name="Text Placeholder 28"/>
          <p:cNvSpPr>
            <a:spLocks noGrp="1"/>
          </p:cNvSpPr>
          <p:nvPr>
            <p:ph type="body" sz="quarter" idx="21"/>
          </p:nvPr>
        </p:nvSpPr>
        <p:spPr/>
        <p:txBody>
          <a:bodyPr/>
          <a:lstStyle/>
          <a:p>
            <a:r>
              <a:rPr lang="en-US" dirty="0" smtClean="0"/>
              <a:t>Social Business Solutions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Our Value Proposition</a:t>
            </a:r>
            <a:endParaRPr lang="en-US" dirty="0"/>
          </a:p>
        </p:txBody>
      </p:sp>
      <p:sp>
        <p:nvSpPr>
          <p:cNvPr id="2" name="Date Placeholder 1"/>
          <p:cNvSpPr>
            <a:spLocks noGrp="1"/>
          </p:cNvSpPr>
          <p:nvPr>
            <p:ph type="dt" sz="half" idx="10"/>
          </p:nvPr>
        </p:nvSpPr>
        <p:spPr/>
        <p:txBody>
          <a:bodyPr/>
          <a:lstStyle/>
          <a:p>
            <a:fld id="{E647E89F-873D-244E-AE7B-0B5FF71DCE32}" type="datetime1">
              <a:rPr lang="en-US" smtClean="0"/>
              <a:pPr/>
              <a:t>10/28/2014</a:t>
            </a:fld>
            <a:endParaRPr lang="en-US" dirty="0"/>
          </a:p>
        </p:txBody>
      </p:sp>
      <p:sp>
        <p:nvSpPr>
          <p:cNvPr id="3" name="Slide Number Placeholder 2"/>
          <p:cNvSpPr>
            <a:spLocks noGrp="1"/>
          </p:cNvSpPr>
          <p:nvPr>
            <p:ph type="sldNum" sz="quarter" idx="11"/>
          </p:nvPr>
        </p:nvSpPr>
        <p:spPr/>
        <p:txBody>
          <a:bodyPr/>
          <a:lstStyle/>
          <a:p>
            <a:fld id="{4D82F6D6-BD64-564F-BDB4-3E98167DF08D}" type="slidenum">
              <a:rPr lang="en-US" smtClean="0"/>
              <a:pPr/>
              <a:t>24</a:t>
            </a:fld>
            <a:endParaRPr lang="en-US" dirty="0"/>
          </a:p>
        </p:txBody>
      </p:sp>
      <p:sp>
        <p:nvSpPr>
          <p:cNvPr id="6" name="Text Placeholder 5"/>
          <p:cNvSpPr>
            <a:spLocks noGrp="1"/>
          </p:cNvSpPr>
          <p:nvPr>
            <p:ph type="body" sz="quarter" idx="12"/>
          </p:nvPr>
        </p:nvSpPr>
        <p:spPr/>
        <p:txBody>
          <a:bodyPr/>
          <a:lstStyle/>
          <a:p>
            <a:r>
              <a:rPr lang="en-US" dirty="0"/>
              <a:t>Deliver measurable, sustainable business results and a better consulting experience.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clients say about Hitachi Consulting.</a:t>
            </a:r>
            <a:endParaRPr lang="en-US" dirty="0"/>
          </a:p>
        </p:txBody>
      </p:sp>
      <p:sp>
        <p:nvSpPr>
          <p:cNvPr id="2" name="Date Placeholder 1"/>
          <p:cNvSpPr>
            <a:spLocks noGrp="1"/>
          </p:cNvSpPr>
          <p:nvPr>
            <p:ph type="dt" sz="half" idx="10"/>
          </p:nvPr>
        </p:nvSpPr>
        <p:spPr/>
        <p:txBody>
          <a:bodyPr/>
          <a:lstStyle/>
          <a:p>
            <a:fld id="{E647E89F-873D-244E-AE7B-0B5FF71DCE32}" type="datetime1">
              <a:rPr lang="en-US" smtClean="0"/>
              <a:pPr/>
              <a:t>10/28/2014</a:t>
            </a:fld>
            <a:endParaRPr lang="en-US" dirty="0"/>
          </a:p>
        </p:txBody>
      </p:sp>
      <p:sp>
        <p:nvSpPr>
          <p:cNvPr id="3" name="Slide Number Placeholder 2"/>
          <p:cNvSpPr>
            <a:spLocks noGrp="1"/>
          </p:cNvSpPr>
          <p:nvPr>
            <p:ph type="sldNum" sz="quarter" idx="11"/>
          </p:nvPr>
        </p:nvSpPr>
        <p:spPr/>
        <p:txBody>
          <a:bodyPr/>
          <a:lstStyle/>
          <a:p>
            <a:fld id="{4D82F6D6-BD64-564F-BDB4-3E98167DF08D}" type="slidenum">
              <a:rPr lang="en-US" smtClean="0"/>
              <a:pPr/>
              <a:t>25</a:t>
            </a:fld>
            <a:endParaRPr lang="en-US" dirty="0"/>
          </a:p>
        </p:txBody>
      </p:sp>
      <p:sp>
        <p:nvSpPr>
          <p:cNvPr id="6" name="Text Placeholder 5"/>
          <p:cNvSpPr>
            <a:spLocks noGrp="1"/>
          </p:cNvSpPr>
          <p:nvPr>
            <p:ph type="body" sz="quarter" idx="12"/>
          </p:nvPr>
        </p:nvSpPr>
        <p:spPr/>
        <p:txBody>
          <a:bodyPr/>
          <a:lstStyle/>
          <a:p>
            <a:r>
              <a:rPr lang="en-US" dirty="0"/>
              <a:t>“They want</a:t>
            </a:r>
          </a:p>
          <a:p>
            <a:r>
              <a:rPr lang="en-US" dirty="0"/>
              <a:t>to solve the problem at hand. Some of the other partners are concerned about how they show up to</a:t>
            </a:r>
          </a:p>
          <a:p>
            <a:r>
              <a:rPr lang="en-US" dirty="0"/>
              <a:t>senior managers.”</a:t>
            </a:r>
          </a:p>
        </p:txBody>
      </p:sp>
      <p:sp>
        <p:nvSpPr>
          <p:cNvPr id="7" name="Text Placeholder 6"/>
          <p:cNvSpPr>
            <a:spLocks noGrp="1"/>
          </p:cNvSpPr>
          <p:nvPr>
            <p:ph type="body" sz="quarter" idx="13"/>
          </p:nvPr>
        </p:nvSpPr>
        <p:spPr/>
        <p:txBody>
          <a:bodyPr/>
          <a:lstStyle/>
          <a:p>
            <a:r>
              <a:rPr lang="en-US" dirty="0"/>
              <a:t>“They work in a very common sense way. A lot of times with other firms you get a lot of exotic ideas. With Hitachi Consulting they give you things you can do right now to get results.”</a:t>
            </a:r>
          </a:p>
        </p:txBody>
      </p:sp>
      <p:sp>
        <p:nvSpPr>
          <p:cNvPr id="8" name="Text Placeholder 7"/>
          <p:cNvSpPr>
            <a:spLocks noGrp="1"/>
          </p:cNvSpPr>
          <p:nvPr>
            <p:ph type="body" sz="quarter" idx="14"/>
          </p:nvPr>
        </p:nvSpPr>
        <p:spPr/>
        <p:txBody>
          <a:bodyPr/>
          <a:lstStyle/>
          <a:p>
            <a:r>
              <a:rPr lang="en-US" dirty="0"/>
              <a:t>“Other consultants don’t use the right vernacular and you have to re-explain the business. Hitachi seems to understand our business.”</a:t>
            </a:r>
          </a:p>
        </p:txBody>
      </p:sp>
      <p:sp>
        <p:nvSpPr>
          <p:cNvPr id="9" name="Text Placeholder 8"/>
          <p:cNvSpPr>
            <a:spLocks noGrp="1"/>
          </p:cNvSpPr>
          <p:nvPr>
            <p:ph type="body" sz="quarter" idx="15"/>
          </p:nvPr>
        </p:nvSpPr>
        <p:spPr/>
        <p:txBody>
          <a:bodyPr/>
          <a:lstStyle/>
          <a:p>
            <a:r>
              <a:rPr lang="en-US" dirty="0"/>
              <a:t>“They are very hands on and practical with clear distinct outcomes. I didn’t expect that level of support...”</a:t>
            </a:r>
          </a:p>
        </p:txBody>
      </p:sp>
      <p:sp>
        <p:nvSpPr>
          <p:cNvPr id="10" name="Text Placeholder 9"/>
          <p:cNvSpPr>
            <a:spLocks noGrp="1"/>
          </p:cNvSpPr>
          <p:nvPr>
            <p:ph type="body" sz="quarter" idx="16"/>
          </p:nvPr>
        </p:nvSpPr>
        <p:spPr/>
        <p:txBody>
          <a:bodyPr/>
          <a:lstStyle/>
          <a:p>
            <a:r>
              <a:rPr lang="en-US" dirty="0"/>
              <a:t>“I would describe them as engaged, they roll up their sleeves and become part of us,...”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singapore-cityline.png"/>
          <p:cNvPicPr>
            <a:picLocks noGrp="1" noChangeAspect="1"/>
          </p:cNvPicPr>
          <p:nvPr>
            <p:ph type="pic" sz="quarter" idx="23"/>
          </p:nvPr>
        </p:nvPicPr>
        <p:blipFill>
          <a:blip r:embed="rId2"/>
          <a:srcRect l="-38" r="-38"/>
          <a:stretch>
            <a:fillRect/>
          </a:stretch>
        </p:blipFill>
        <p:spPr/>
      </p:pic>
      <p:pic>
        <p:nvPicPr>
          <p:cNvPr id="22" name="Picture Placeholder 21" descr="hitachi-consulting-red-diamond-100-opacity.png"/>
          <p:cNvPicPr>
            <a:picLocks noGrp="1" noChangeAspect="1"/>
          </p:cNvPicPr>
          <p:nvPr>
            <p:ph type="pic" sz="quarter" idx="24"/>
          </p:nvPr>
        </p:nvPicPr>
        <p:blipFill>
          <a:blip r:embed="rId3">
            <a:alphaModFix amt="80000"/>
          </a:blip>
          <a:srcRect l="-1223" r="-1223"/>
          <a:stretch>
            <a:fillRect/>
          </a:stretch>
        </p:blipFill>
        <p:spPr/>
      </p:pic>
      <p:pic>
        <p:nvPicPr>
          <p:cNvPr id="19" name="Picture Placeholder 18" descr="japanese-businessman.png"/>
          <p:cNvPicPr>
            <a:picLocks noGrp="1" noChangeAspect="1"/>
          </p:cNvPicPr>
          <p:nvPr>
            <p:ph type="pic" sz="quarter" idx="21"/>
          </p:nvPr>
        </p:nvPicPr>
        <p:blipFill>
          <a:blip r:embed="rId4"/>
          <a:srcRect l="-546" r="-546"/>
          <a:stretch>
            <a:fillRect/>
          </a:stretch>
        </p:blipFill>
        <p:spPr/>
      </p:pic>
      <p:pic>
        <p:nvPicPr>
          <p:cNvPr id="21" name="Picture Placeholder 20" descr="hitachi-consulting-red-diamond-100-opacity.png"/>
          <p:cNvPicPr>
            <a:picLocks noGrp="1" noChangeAspect="1"/>
          </p:cNvPicPr>
          <p:nvPr>
            <p:ph type="pic" sz="quarter" idx="22"/>
          </p:nvPr>
        </p:nvPicPr>
        <p:blipFill>
          <a:blip r:embed="rId3">
            <a:alphaModFix amt="80000"/>
          </a:blip>
          <a:srcRect l="-143" r="-143"/>
          <a:stretch>
            <a:fillRect/>
          </a:stretch>
        </p:blipFill>
        <p:spPr/>
      </p:pic>
      <p:sp>
        <p:nvSpPr>
          <p:cNvPr id="5" name="Title 4"/>
          <p:cNvSpPr>
            <a:spLocks noGrp="1"/>
          </p:cNvSpPr>
          <p:nvPr>
            <p:ph type="title"/>
          </p:nvPr>
        </p:nvSpPr>
        <p:spPr/>
        <p:txBody>
          <a:bodyPr/>
          <a:lstStyle/>
          <a:p>
            <a:r>
              <a:rPr lang="en-US" dirty="0" smtClean="0"/>
              <a:t>Hitachi, Ltd. | A global technology leader</a:t>
            </a:r>
            <a:endParaRPr lang="en-US" dirty="0"/>
          </a:p>
        </p:txBody>
      </p:sp>
      <p:sp>
        <p:nvSpPr>
          <p:cNvPr id="2" name="Date Placeholder 1"/>
          <p:cNvSpPr>
            <a:spLocks noGrp="1"/>
          </p:cNvSpPr>
          <p:nvPr>
            <p:ph type="dt" sz="half" idx="10"/>
          </p:nvPr>
        </p:nvSpPr>
        <p:spPr/>
        <p:txBody>
          <a:bodyPr/>
          <a:lstStyle/>
          <a:p>
            <a:fld id="{E647E89F-873D-244E-AE7B-0B5FF71DCE32}" type="datetime1">
              <a:rPr lang="en-US" smtClean="0"/>
              <a:pPr/>
              <a:t>10/28/2014</a:t>
            </a:fld>
            <a:endParaRPr lang="en-US" dirty="0"/>
          </a:p>
        </p:txBody>
      </p:sp>
      <p:sp>
        <p:nvSpPr>
          <p:cNvPr id="3" name="Slide Number Placeholder 2"/>
          <p:cNvSpPr>
            <a:spLocks noGrp="1"/>
          </p:cNvSpPr>
          <p:nvPr>
            <p:ph type="sldNum" sz="quarter" idx="11"/>
          </p:nvPr>
        </p:nvSpPr>
        <p:spPr/>
        <p:txBody>
          <a:bodyPr/>
          <a:lstStyle/>
          <a:p>
            <a:fld id="{4D82F6D6-BD64-564F-BDB4-3E98167DF08D}" type="slidenum">
              <a:rPr lang="en-US" smtClean="0"/>
              <a:pPr/>
              <a:t>26</a:t>
            </a:fld>
            <a:endParaRPr lang="en-US" dirty="0"/>
          </a:p>
        </p:txBody>
      </p:sp>
      <p:sp>
        <p:nvSpPr>
          <p:cNvPr id="6" name="Text Placeholder 5"/>
          <p:cNvSpPr>
            <a:spLocks noGrp="1"/>
          </p:cNvSpPr>
          <p:nvPr>
            <p:ph type="body" sz="quarter" idx="12"/>
          </p:nvPr>
        </p:nvSpPr>
        <p:spPr/>
        <p:txBody>
          <a:bodyPr/>
          <a:lstStyle/>
          <a:p>
            <a:r>
              <a:rPr lang="en-US" dirty="0" smtClean="0"/>
              <a:t>Hitachi, Ltd. ranks 54</a:t>
            </a:r>
            <a:r>
              <a:rPr lang="en-US" baseline="30000" dirty="0" smtClean="0"/>
              <a:t>th</a:t>
            </a:r>
            <a:r>
              <a:rPr lang="en-US" dirty="0" smtClean="0"/>
              <a:t> on the 2013 Fortune Global 500</a:t>
            </a:r>
            <a:r>
              <a:rPr lang="en-US" baseline="30000" dirty="0" smtClean="0"/>
              <a:t>®</a:t>
            </a:r>
            <a:endParaRPr lang="en-US" baseline="30000" dirty="0"/>
          </a:p>
        </p:txBody>
      </p:sp>
      <p:sp>
        <p:nvSpPr>
          <p:cNvPr id="7" name="Text Placeholder 6"/>
          <p:cNvSpPr>
            <a:spLocks noGrp="1"/>
          </p:cNvSpPr>
          <p:nvPr>
            <p:ph type="body" sz="quarter" idx="13"/>
          </p:nvPr>
        </p:nvSpPr>
        <p:spPr/>
        <p:txBody>
          <a:bodyPr/>
          <a:lstStyle/>
          <a:p>
            <a:r>
              <a:rPr lang="en-US" sz="2200" dirty="0"/>
              <a:t>$108.9B</a:t>
            </a:r>
            <a:r>
              <a:rPr lang="en-US" sz="2200" dirty="0" smtClean="0"/>
              <a:t> </a:t>
            </a:r>
            <a:r>
              <a:rPr lang="en-US" dirty="0" smtClean="0"/>
              <a:t/>
            </a:r>
            <a:br>
              <a:rPr lang="en-US" dirty="0" smtClean="0"/>
            </a:br>
            <a:r>
              <a:rPr lang="en-US" dirty="0" smtClean="0"/>
              <a:t>FY13 </a:t>
            </a:r>
            <a:r>
              <a:rPr lang="en-US" dirty="0"/>
              <a:t>Revenue</a:t>
            </a:r>
          </a:p>
        </p:txBody>
      </p:sp>
      <p:sp>
        <p:nvSpPr>
          <p:cNvPr id="8" name="Text Placeholder 7"/>
          <p:cNvSpPr>
            <a:spLocks noGrp="1"/>
          </p:cNvSpPr>
          <p:nvPr>
            <p:ph type="body" sz="quarter" idx="14"/>
          </p:nvPr>
        </p:nvSpPr>
        <p:spPr/>
        <p:txBody>
          <a:bodyPr/>
          <a:lstStyle/>
          <a:p>
            <a:r>
              <a:rPr lang="en-US" dirty="0"/>
              <a:t>More than 100 years of product &amp; service innovation, engineering &amp; quality.</a:t>
            </a:r>
          </a:p>
        </p:txBody>
      </p:sp>
      <p:sp>
        <p:nvSpPr>
          <p:cNvPr id="9" name="Text Placeholder 8"/>
          <p:cNvSpPr>
            <a:spLocks noGrp="1"/>
          </p:cNvSpPr>
          <p:nvPr>
            <p:ph type="body" sz="quarter" idx="15"/>
          </p:nvPr>
        </p:nvSpPr>
        <p:spPr/>
        <p:txBody>
          <a:bodyPr/>
          <a:lstStyle/>
          <a:p>
            <a:r>
              <a:rPr lang="en-US" sz="2200" dirty="0"/>
              <a:t>963</a:t>
            </a:r>
            <a:r>
              <a:rPr lang="en-US" sz="2200" dirty="0" smtClean="0"/>
              <a:t> </a:t>
            </a:r>
            <a:r>
              <a:rPr lang="en-US" dirty="0" smtClean="0"/>
              <a:t/>
            </a:r>
            <a:br>
              <a:rPr lang="en-US" dirty="0" smtClean="0"/>
            </a:br>
            <a:r>
              <a:rPr lang="en-US" dirty="0" smtClean="0"/>
              <a:t>Companies </a:t>
            </a:r>
            <a:r>
              <a:rPr lang="en-US" sz="2200" dirty="0"/>
              <a:t>326,240</a:t>
            </a:r>
            <a:r>
              <a:rPr lang="en-US" dirty="0"/>
              <a:t> Employees</a:t>
            </a:r>
          </a:p>
        </p:txBody>
      </p:sp>
      <p:sp>
        <p:nvSpPr>
          <p:cNvPr id="10" name="Text Placeholder 9"/>
          <p:cNvSpPr>
            <a:spLocks noGrp="1"/>
          </p:cNvSpPr>
          <p:nvPr>
            <p:ph type="body" sz="quarter" idx="16"/>
          </p:nvPr>
        </p:nvSpPr>
        <p:spPr/>
        <p:txBody>
          <a:bodyPr/>
          <a:lstStyle/>
          <a:p>
            <a:r>
              <a:rPr lang="en-US" sz="2200" dirty="0"/>
              <a:t>3.7B</a:t>
            </a:r>
            <a:r>
              <a:rPr lang="en-US" sz="2200" dirty="0" smtClean="0"/>
              <a:t> </a:t>
            </a:r>
            <a:r>
              <a:rPr lang="en-US" dirty="0" smtClean="0"/>
              <a:t/>
            </a:r>
            <a:br>
              <a:rPr lang="en-US" dirty="0" smtClean="0"/>
            </a:br>
            <a:r>
              <a:rPr lang="en-US" dirty="0" smtClean="0"/>
              <a:t>Invested </a:t>
            </a:r>
            <a:r>
              <a:rPr lang="en-US" dirty="0"/>
              <a:t>in R&amp;D (2012)</a:t>
            </a:r>
          </a:p>
        </p:txBody>
      </p:sp>
      <p:sp>
        <p:nvSpPr>
          <p:cNvPr id="11" name="Text Placeholder 10"/>
          <p:cNvSpPr>
            <a:spLocks noGrp="1"/>
          </p:cNvSpPr>
          <p:nvPr>
            <p:ph type="body" sz="quarter" idx="17"/>
          </p:nvPr>
        </p:nvSpPr>
        <p:spPr/>
        <p:txBody>
          <a:bodyPr/>
          <a:lstStyle/>
          <a:p>
            <a:r>
              <a:rPr lang="en-US" dirty="0"/>
              <a:t>Strategic focus on Social Innovation, answering society’s challenges.</a:t>
            </a:r>
          </a:p>
        </p:txBody>
      </p:sp>
      <p:sp>
        <p:nvSpPr>
          <p:cNvPr id="12" name="Text Placeholder 11"/>
          <p:cNvSpPr>
            <a:spLocks noGrp="1"/>
          </p:cNvSpPr>
          <p:nvPr>
            <p:ph type="body" sz="quarter" idx="18"/>
          </p:nvPr>
        </p:nvSpPr>
        <p:spPr/>
        <p:txBody>
          <a:bodyPr/>
          <a:lstStyle/>
          <a:p>
            <a:r>
              <a:rPr lang="en-US" dirty="0" smtClean="0"/>
              <a:t>Society Changes, </a:t>
            </a:r>
            <a:r>
              <a:rPr lang="en-US" b="1" dirty="0" smtClean="0"/>
              <a:t>Hitachi Transforms It.</a:t>
            </a:r>
            <a:endParaRPr lang="en-US" b="1" dirty="0"/>
          </a:p>
        </p:txBody>
      </p:sp>
      <p:sp>
        <p:nvSpPr>
          <p:cNvPr id="13" name="Text Placeholder 12"/>
          <p:cNvSpPr>
            <a:spLocks noGrp="1"/>
          </p:cNvSpPr>
          <p:nvPr>
            <p:ph type="body" sz="quarter" idx="19"/>
          </p:nvPr>
        </p:nvSpPr>
        <p:spPr/>
        <p:txBody>
          <a:bodyPr/>
          <a:lstStyle/>
          <a:p>
            <a:r>
              <a:rPr lang="en-US" dirty="0" smtClean="0"/>
              <a:t>Focused</a:t>
            </a:r>
            <a:endParaRPr lang="en-US" dirty="0"/>
          </a:p>
        </p:txBody>
      </p:sp>
      <p:sp>
        <p:nvSpPr>
          <p:cNvPr id="14" name="Text Placeholder 13"/>
          <p:cNvSpPr>
            <a:spLocks noGrp="1"/>
          </p:cNvSpPr>
          <p:nvPr>
            <p:ph type="body" sz="quarter" idx="20"/>
          </p:nvPr>
        </p:nvSpPr>
        <p:spPr/>
        <p:txBody>
          <a:bodyPr/>
          <a:lstStyle/>
          <a:p>
            <a:r>
              <a:rPr lang="en-US" dirty="0" smtClean="0"/>
              <a:t>Clear</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business-women.png"/>
          <p:cNvPicPr>
            <a:picLocks noGrp="1" noChangeAspect="1"/>
          </p:cNvPicPr>
          <p:nvPr>
            <p:ph type="pic" sz="quarter" idx="17"/>
          </p:nvPr>
        </p:nvPicPr>
        <p:blipFill>
          <a:blip r:embed="rId2"/>
          <a:srcRect l="-15" r="-15"/>
          <a:stretch>
            <a:fillRect/>
          </a:stretch>
        </p:blipFill>
        <p:spPr>
          <a:xfrm>
            <a:off x="5069305" y="1808163"/>
            <a:ext cx="4083050" cy="2987675"/>
          </a:xfrm>
        </p:spPr>
      </p:pic>
      <p:sp>
        <p:nvSpPr>
          <p:cNvPr id="5" name="Title 4"/>
          <p:cNvSpPr>
            <a:spLocks noGrp="1"/>
          </p:cNvSpPr>
          <p:nvPr>
            <p:ph type="title"/>
          </p:nvPr>
        </p:nvSpPr>
        <p:spPr/>
        <p:txBody>
          <a:bodyPr/>
          <a:lstStyle/>
          <a:p>
            <a:r>
              <a:rPr lang="en-US" dirty="0" smtClean="0"/>
              <a:t>Common People-Related Risks</a:t>
            </a:r>
            <a:endParaRPr lang="en-US" dirty="0"/>
          </a:p>
        </p:txBody>
      </p:sp>
      <p:sp>
        <p:nvSpPr>
          <p:cNvPr id="2" name="Date Placeholder 1"/>
          <p:cNvSpPr>
            <a:spLocks noGrp="1"/>
          </p:cNvSpPr>
          <p:nvPr>
            <p:ph type="dt" sz="half" idx="10"/>
          </p:nvPr>
        </p:nvSpPr>
        <p:spPr/>
        <p:txBody>
          <a:bodyPr/>
          <a:lstStyle/>
          <a:p>
            <a:fld id="{E647E89F-873D-244E-AE7B-0B5FF71DCE32}" type="datetime1">
              <a:rPr lang="en-US" smtClean="0"/>
              <a:pPr/>
              <a:t>10/28/2014</a:t>
            </a:fld>
            <a:endParaRPr lang="en-US" dirty="0"/>
          </a:p>
        </p:txBody>
      </p:sp>
      <p:sp>
        <p:nvSpPr>
          <p:cNvPr id="3" name="Slide Number Placeholder 2"/>
          <p:cNvSpPr>
            <a:spLocks noGrp="1"/>
          </p:cNvSpPr>
          <p:nvPr>
            <p:ph type="sldNum" sz="quarter" idx="11"/>
          </p:nvPr>
        </p:nvSpPr>
        <p:spPr/>
        <p:txBody>
          <a:bodyPr/>
          <a:lstStyle/>
          <a:p>
            <a:fld id="{4D82F6D6-BD64-564F-BDB4-3E98167DF08D}" type="slidenum">
              <a:rPr lang="en-US" smtClean="0"/>
              <a:pPr/>
              <a:t>27</a:t>
            </a:fld>
            <a:endParaRPr lang="en-US" dirty="0"/>
          </a:p>
        </p:txBody>
      </p:sp>
      <p:sp>
        <p:nvSpPr>
          <p:cNvPr id="6" name="Text Placeholder 5"/>
          <p:cNvSpPr>
            <a:spLocks noGrp="1"/>
          </p:cNvSpPr>
          <p:nvPr>
            <p:ph type="body" sz="quarter" idx="12"/>
          </p:nvPr>
        </p:nvSpPr>
        <p:spPr/>
        <p:txBody>
          <a:bodyPr/>
          <a:lstStyle/>
          <a:p>
            <a:r>
              <a:rPr lang="en-US" dirty="0" smtClean="0"/>
              <a:t>Significant Change Can Introduce New Risks</a:t>
            </a:r>
            <a:endParaRPr lang="en-US" dirty="0"/>
          </a:p>
        </p:txBody>
      </p:sp>
      <p:sp>
        <p:nvSpPr>
          <p:cNvPr id="7" name="Text Placeholder 6"/>
          <p:cNvSpPr>
            <a:spLocks noGrp="1"/>
          </p:cNvSpPr>
          <p:nvPr>
            <p:ph type="body" sz="quarter" idx="15"/>
          </p:nvPr>
        </p:nvSpPr>
        <p:spPr/>
        <p:txBody>
          <a:bodyPr/>
          <a:lstStyle/>
          <a:p>
            <a:r>
              <a:rPr lang="en-US" dirty="0" err="1" smtClean="0"/>
              <a:t>Loreperaes</a:t>
            </a:r>
            <a:r>
              <a:rPr lang="en-US" dirty="0" smtClean="0"/>
              <a:t> </a:t>
            </a:r>
            <a:r>
              <a:rPr lang="en-US" dirty="0" err="1" smtClean="0"/>
              <a:t>consed</a:t>
            </a:r>
            <a:r>
              <a:rPr lang="en-US" dirty="0" smtClean="0"/>
              <a:t> quam </a:t>
            </a:r>
            <a:r>
              <a:rPr lang="en-US" dirty="0" err="1" smtClean="0"/>
              <a:t>est</a:t>
            </a:r>
            <a:r>
              <a:rPr lang="en-US" dirty="0" smtClean="0"/>
              <a:t> mo </a:t>
            </a:r>
            <a:r>
              <a:rPr lang="en-US" dirty="0" err="1" smtClean="0"/>
              <a:t>officietur</a:t>
            </a:r>
            <a:r>
              <a:rPr lang="en-US" dirty="0" smtClean="0"/>
              <a:t> </a:t>
            </a:r>
            <a:r>
              <a:rPr lang="en-US" dirty="0" err="1" smtClean="0"/>
              <a:t>alicia</a:t>
            </a:r>
            <a:r>
              <a:rPr lang="en-US" dirty="0" smtClean="0"/>
              <a:t> </a:t>
            </a:r>
            <a:r>
              <a:rPr lang="en-US" dirty="0" err="1" smtClean="0"/>
              <a:t>imagnim</a:t>
            </a:r>
            <a:r>
              <a:rPr lang="en-US" dirty="0" smtClean="0"/>
              <a:t> </a:t>
            </a:r>
            <a:r>
              <a:rPr lang="en-US" dirty="0" err="1" smtClean="0"/>
              <a:t>ustioris</a:t>
            </a:r>
            <a:r>
              <a:rPr lang="en-US" dirty="0" smtClean="0"/>
              <a:t> as </a:t>
            </a:r>
            <a:r>
              <a:rPr lang="en-US" dirty="0" err="1" smtClean="0"/>
              <a:t>molupta</a:t>
            </a:r>
            <a:r>
              <a:rPr lang="en-US" dirty="0" smtClean="0"/>
              <a:t> </a:t>
            </a:r>
            <a:r>
              <a:rPr lang="en-US" dirty="0" err="1" smtClean="0"/>
              <a:t>dolore</a:t>
            </a:r>
            <a:r>
              <a:rPr lang="en-US" dirty="0" smtClean="0"/>
              <a:t>, </a:t>
            </a:r>
            <a:r>
              <a:rPr lang="en-US" dirty="0" err="1" smtClean="0"/>
              <a:t>ut</a:t>
            </a:r>
            <a:r>
              <a:rPr lang="en-US" dirty="0" smtClean="0"/>
              <a:t> </a:t>
            </a:r>
            <a:r>
              <a:rPr lang="en-US" dirty="0" err="1" smtClean="0"/>
              <a:t>harundebis</a:t>
            </a:r>
            <a:r>
              <a:rPr lang="en-US" dirty="0" smtClean="0"/>
              <a:t> </a:t>
            </a:r>
            <a:r>
              <a:rPr lang="en-US" dirty="0" err="1" smtClean="0"/>
              <a:t>idis</a:t>
            </a:r>
            <a:r>
              <a:rPr lang="en-US" dirty="0" smtClean="0"/>
              <a:t> </a:t>
            </a:r>
            <a:r>
              <a:rPr lang="en-US" dirty="0" err="1" smtClean="0"/>
              <a:t>ditaepe</a:t>
            </a:r>
            <a:r>
              <a:rPr lang="en-US" dirty="0" smtClean="0"/>
              <a:t> </a:t>
            </a:r>
            <a:r>
              <a:rPr lang="en-US" dirty="0" err="1" smtClean="0"/>
              <a:t>lloreium</a:t>
            </a:r>
            <a:r>
              <a:rPr lang="en-US" dirty="0" smtClean="0"/>
              <a:t> fugit </a:t>
            </a:r>
            <a:r>
              <a:rPr lang="en-US" dirty="0" err="1" smtClean="0"/>
              <a:t>velent</a:t>
            </a:r>
            <a:r>
              <a:rPr lang="en-US" dirty="0" smtClean="0"/>
              <a:t> et </a:t>
            </a:r>
            <a:r>
              <a:rPr lang="en-US" dirty="0" err="1" smtClean="0"/>
              <a:t>volupta</a:t>
            </a:r>
            <a:r>
              <a:rPr lang="en-US" dirty="0" smtClean="0"/>
              <a:t> </a:t>
            </a:r>
            <a:r>
              <a:rPr lang="en-US" dirty="0" err="1" smtClean="0"/>
              <a:t>quatur</a:t>
            </a:r>
            <a:r>
              <a:rPr lang="en-US" dirty="0" smtClean="0"/>
              <a:t>? Quae </a:t>
            </a:r>
            <a:r>
              <a:rPr lang="en-US" dirty="0" err="1" smtClean="0"/>
              <a:t>liquisc</a:t>
            </a:r>
            <a:r>
              <a:rPr lang="en-US" dirty="0" smtClean="0"/>
              <a:t> </a:t>
            </a:r>
            <a:r>
              <a:rPr lang="en-US" dirty="0" err="1" smtClean="0"/>
              <a:t>imaxim</a:t>
            </a:r>
            <a:r>
              <a:rPr lang="en-US" dirty="0" smtClean="0"/>
              <a:t> </a:t>
            </a:r>
            <a:r>
              <a:rPr lang="en-US" dirty="0" err="1" smtClean="0"/>
              <a:t>utatent</a:t>
            </a:r>
            <a:r>
              <a:rPr lang="en-US" dirty="0" smtClean="0"/>
              <a:t> </a:t>
            </a:r>
            <a:r>
              <a:rPr lang="en-US" dirty="0" err="1" smtClean="0"/>
              <a:t>iusam</a:t>
            </a:r>
            <a:r>
              <a:rPr lang="en-US" dirty="0" smtClean="0"/>
              <a:t>, </a:t>
            </a:r>
            <a:r>
              <a:rPr lang="en-US" dirty="0" err="1" smtClean="0"/>
              <a:t>culpario</a:t>
            </a:r>
            <a:r>
              <a:rPr lang="en-US" dirty="0" smtClean="0"/>
              <a:t> </a:t>
            </a:r>
            <a:r>
              <a:rPr lang="en-US" dirty="0" err="1" smtClean="0"/>
              <a:t>quiae</a:t>
            </a:r>
            <a:r>
              <a:rPr lang="en-US" dirty="0" smtClean="0"/>
              <a:t> </a:t>
            </a:r>
            <a:r>
              <a:rPr lang="en-US" dirty="0" err="1" smtClean="0"/>
              <a:t>volupta</a:t>
            </a:r>
            <a:r>
              <a:rPr lang="en-US" dirty="0" smtClean="0"/>
              <a:t> </a:t>
            </a:r>
            <a:r>
              <a:rPr lang="en-US" dirty="0" err="1" smtClean="0"/>
              <a:t>turibeaque</a:t>
            </a:r>
            <a:r>
              <a:rPr lang="en-US" dirty="0" smtClean="0"/>
              <a:t> </a:t>
            </a:r>
            <a:r>
              <a:rPr lang="en-US" dirty="0" err="1" smtClean="0"/>
              <a:t>sunt</a:t>
            </a:r>
            <a:r>
              <a:rPr lang="en-US" dirty="0" smtClean="0"/>
              <a:t> </a:t>
            </a:r>
            <a:r>
              <a:rPr lang="en-US" dirty="0" err="1" smtClean="0"/>
              <a:t>rempore</a:t>
            </a:r>
            <a:r>
              <a:rPr lang="en-US" dirty="0" smtClean="0"/>
              <a:t>.</a:t>
            </a:r>
            <a:endParaRPr lang="en-US" dirty="0"/>
          </a:p>
        </p:txBody>
      </p:sp>
      <p:sp>
        <p:nvSpPr>
          <p:cNvPr id="8" name="Text Placeholder 7"/>
          <p:cNvSpPr>
            <a:spLocks noGrp="1"/>
          </p:cNvSpPr>
          <p:nvPr>
            <p:ph type="body" sz="quarter" idx="16"/>
          </p:nvPr>
        </p:nvSpPr>
        <p:spPr/>
        <p:txBody>
          <a:bodyPr/>
          <a:lstStyle/>
          <a:p>
            <a:r>
              <a:rPr lang="en-US" dirty="0" err="1" smtClean="0"/>
              <a:t>Tasperio</a:t>
            </a:r>
            <a:r>
              <a:rPr lang="en-US" dirty="0" smtClean="0"/>
              <a:t> is </a:t>
            </a:r>
            <a:r>
              <a:rPr lang="en-US" dirty="0" err="1" smtClean="0"/>
              <a:t>ut</a:t>
            </a:r>
            <a:r>
              <a:rPr lang="en-US" dirty="0" smtClean="0"/>
              <a:t> a et </a:t>
            </a:r>
            <a:r>
              <a:rPr lang="en-US" dirty="0" err="1" smtClean="0"/>
              <a:t>apero</a:t>
            </a:r>
            <a:r>
              <a:rPr lang="en-US" dirty="0" smtClean="0"/>
              <a:t> </a:t>
            </a:r>
            <a:r>
              <a:rPr lang="en-US" dirty="0" err="1" smtClean="0"/>
              <a:t>beatumquunt</a:t>
            </a:r>
            <a:r>
              <a:rPr lang="en-US" dirty="0" smtClean="0"/>
              <a:t>. At </a:t>
            </a:r>
            <a:r>
              <a:rPr lang="en-US" dirty="0" err="1" smtClean="0"/>
              <a:t>iderit</a:t>
            </a:r>
            <a:r>
              <a:rPr lang="en-US" dirty="0" smtClean="0"/>
              <a:t> </a:t>
            </a:r>
            <a:r>
              <a:rPr lang="en-US" dirty="0" err="1" smtClean="0"/>
              <a:t>labo</a:t>
            </a:r>
            <a:r>
              <a:rPr lang="en-US" dirty="0" smtClean="0"/>
              <a:t>. At </a:t>
            </a:r>
            <a:r>
              <a:rPr lang="en-US" dirty="0" err="1" smtClean="0"/>
              <a:t>eos</a:t>
            </a:r>
            <a:r>
              <a:rPr lang="en-US" dirty="0" smtClean="0"/>
              <a:t> </a:t>
            </a:r>
            <a:r>
              <a:rPr lang="en-US" dirty="0" err="1" smtClean="0"/>
              <a:t>maiostibus</a:t>
            </a:r>
            <a:r>
              <a:rPr lang="en-US" dirty="0" smtClean="0"/>
              <a:t> ma sum </a:t>
            </a:r>
            <a:r>
              <a:rPr lang="en-US" dirty="0" err="1" smtClean="0"/>
              <a:t>secto</a:t>
            </a:r>
            <a:r>
              <a:rPr lang="en-US" dirty="0" smtClean="0"/>
              <a:t> </a:t>
            </a:r>
            <a:r>
              <a:rPr lang="en-US" dirty="0" err="1" smtClean="0"/>
              <a:t>quia</a:t>
            </a:r>
            <a:r>
              <a:rPr lang="en-US" dirty="0" smtClean="0"/>
              <a:t> </a:t>
            </a:r>
            <a:r>
              <a:rPr lang="en-US" dirty="0" err="1" smtClean="0"/>
              <a:t>ditatiatust</a:t>
            </a:r>
            <a:r>
              <a:rPr lang="en-US" dirty="0" smtClean="0"/>
              <a:t>, am </a:t>
            </a:r>
            <a:r>
              <a:rPr lang="en-US" dirty="0" err="1" smtClean="0"/>
              <a:t>volendandem</a:t>
            </a:r>
            <a:r>
              <a:rPr lang="en-US" dirty="0" smtClean="0"/>
              <a:t>.</a:t>
            </a:r>
          </a:p>
          <a:p>
            <a:r>
              <a:rPr lang="en-US" dirty="0" err="1" smtClean="0"/>
              <a:t>Quunto</a:t>
            </a:r>
            <a:r>
              <a:rPr lang="en-US" dirty="0" smtClean="0"/>
              <a:t> </a:t>
            </a:r>
            <a:r>
              <a:rPr lang="en-US" dirty="0" err="1" smtClean="0"/>
              <a:t>velest</a:t>
            </a:r>
            <a:r>
              <a:rPr lang="en-US" dirty="0" smtClean="0"/>
              <a:t> </a:t>
            </a:r>
            <a:r>
              <a:rPr lang="en-US" dirty="0" err="1" smtClean="0"/>
              <a:t>quasper</a:t>
            </a:r>
            <a:r>
              <a:rPr lang="en-US" dirty="0" smtClean="0"/>
              <a:t> </a:t>
            </a:r>
            <a:r>
              <a:rPr lang="en-US" dirty="0" err="1" smtClean="0"/>
              <a:t>umquunt</a:t>
            </a:r>
            <a:r>
              <a:rPr lang="en-US" dirty="0" smtClean="0"/>
              <a:t> </a:t>
            </a:r>
            <a:r>
              <a:rPr lang="en-US" dirty="0" err="1" smtClean="0"/>
              <a:t>que</a:t>
            </a:r>
            <a:r>
              <a:rPr lang="en-US" dirty="0" smtClean="0"/>
              <a:t> </a:t>
            </a:r>
            <a:r>
              <a:rPr lang="en-US" dirty="0" err="1" smtClean="0"/>
              <a:t>voluptatur</a:t>
            </a:r>
            <a:r>
              <a:rPr lang="en-US" dirty="0" smtClean="0"/>
              <a:t> </a:t>
            </a:r>
            <a:r>
              <a:rPr lang="en-US" dirty="0" err="1" smtClean="0"/>
              <a:t>rerspel</a:t>
            </a:r>
            <a:r>
              <a:rPr lang="en-US" dirty="0" smtClean="0"/>
              <a:t> </a:t>
            </a:r>
            <a:r>
              <a:rPr lang="en-US" dirty="0" err="1" smtClean="0"/>
              <a:t>idel</a:t>
            </a:r>
            <a:r>
              <a:rPr lang="en-US" dirty="0" smtClean="0"/>
              <a:t> </a:t>
            </a:r>
            <a:r>
              <a:rPr lang="en-US" dirty="0" err="1" smtClean="0"/>
              <a:t>ipis</a:t>
            </a:r>
            <a:r>
              <a:rPr lang="en-US" dirty="0" smtClean="0"/>
              <a:t> </a:t>
            </a:r>
            <a:r>
              <a:rPr lang="en-US" dirty="0" err="1" smtClean="0"/>
              <a:t>sitiatectum</a:t>
            </a:r>
            <a:r>
              <a:rPr lang="en-US" dirty="0" smtClean="0"/>
              <a:t> </a:t>
            </a:r>
            <a:r>
              <a:rPr lang="en-US" dirty="0" err="1" smtClean="0"/>
              <a:t>sunto</a:t>
            </a:r>
            <a:r>
              <a:rPr lang="en-US" dirty="0" smtClean="0"/>
              <a:t> </a:t>
            </a:r>
            <a:r>
              <a:rPr lang="en-US" dirty="0" err="1" smtClean="0"/>
              <a:t>voloribusdam</a:t>
            </a:r>
            <a:r>
              <a:rPr lang="en-US" dirty="0" smtClean="0"/>
              <a:t> </a:t>
            </a:r>
            <a:r>
              <a:rPr lang="en-US" dirty="0" err="1" smtClean="0"/>
              <a:t>recatae</a:t>
            </a:r>
            <a:r>
              <a:rPr lang="en-US" dirty="0" smtClean="0"/>
              <a:t> </a:t>
            </a:r>
            <a:r>
              <a:rPr lang="en-US" dirty="0" err="1" smtClean="0"/>
              <a:t>officate</a:t>
            </a:r>
            <a:r>
              <a:rPr lang="en-US" dirty="0" smtClean="0"/>
              <a:t> </a:t>
            </a:r>
            <a:r>
              <a:rPr lang="en-US" dirty="0" err="1" smtClean="0"/>
              <a:t>ium</a:t>
            </a:r>
            <a:r>
              <a:rPr lang="en-US" dirty="0" smtClean="0"/>
              <a:t> </a:t>
            </a:r>
            <a:r>
              <a:rPr lang="en-US" dirty="0" err="1" smtClean="0"/>
              <a:t>dres</a:t>
            </a:r>
            <a:r>
              <a:rPr lang="en-US" dirty="0" smtClean="0"/>
              <a:t>.</a:t>
            </a:r>
          </a:p>
          <a:p>
            <a:r>
              <a:rPr lang="en-US" dirty="0" err="1" smtClean="0"/>
              <a:t>Quunto</a:t>
            </a:r>
            <a:r>
              <a:rPr lang="en-US" dirty="0" smtClean="0"/>
              <a:t> </a:t>
            </a:r>
            <a:r>
              <a:rPr lang="en-US" dirty="0" err="1" smtClean="0"/>
              <a:t>velest</a:t>
            </a:r>
            <a:r>
              <a:rPr lang="en-US" dirty="0" smtClean="0"/>
              <a:t> </a:t>
            </a:r>
            <a:r>
              <a:rPr lang="en-US" dirty="0" err="1" smtClean="0"/>
              <a:t>quasper</a:t>
            </a:r>
            <a:r>
              <a:rPr lang="en-US" dirty="0" smtClean="0"/>
              <a:t> </a:t>
            </a:r>
            <a:r>
              <a:rPr lang="en-US" dirty="0" err="1" smtClean="0"/>
              <a:t>umquunt</a:t>
            </a:r>
            <a:r>
              <a:rPr lang="en-US" dirty="0" smtClean="0"/>
              <a:t> </a:t>
            </a:r>
            <a:r>
              <a:rPr lang="en-US" dirty="0" err="1" smtClean="0"/>
              <a:t>que</a:t>
            </a:r>
            <a:r>
              <a:rPr lang="en-US" dirty="0" smtClean="0"/>
              <a:t> </a:t>
            </a:r>
            <a:r>
              <a:rPr lang="en-US" dirty="0" err="1" smtClean="0"/>
              <a:t>voluptatur</a:t>
            </a:r>
            <a:r>
              <a:rPr lang="en-US" dirty="0" smtClean="0"/>
              <a:t> </a:t>
            </a:r>
            <a:r>
              <a:rPr lang="en-US" dirty="0" err="1" smtClean="0"/>
              <a:t>rerspel</a:t>
            </a:r>
            <a:r>
              <a:rPr lang="en-US" dirty="0" smtClean="0"/>
              <a:t> </a:t>
            </a:r>
            <a:r>
              <a:rPr lang="en-US" dirty="0" err="1" smtClean="0"/>
              <a:t>idel</a:t>
            </a:r>
            <a:r>
              <a:rPr lang="en-US" dirty="0" smtClean="0"/>
              <a:t> </a:t>
            </a:r>
            <a:r>
              <a:rPr lang="en-US" dirty="0" err="1" smtClean="0"/>
              <a:t>ipis</a:t>
            </a:r>
            <a:r>
              <a:rPr lang="en-US" dirty="0" smtClean="0"/>
              <a:t> </a:t>
            </a:r>
            <a:r>
              <a:rPr lang="en-US" dirty="0" err="1" smtClean="0"/>
              <a:t>sitiatectum</a:t>
            </a:r>
            <a:r>
              <a:rPr lang="en-US" dirty="0" smtClean="0"/>
              <a:t> </a:t>
            </a:r>
            <a:r>
              <a:rPr lang="en-US" dirty="0" err="1" smtClean="0"/>
              <a:t>sunto</a:t>
            </a:r>
            <a:r>
              <a:rPr lang="en-US" dirty="0" smtClean="0"/>
              <a:t> </a:t>
            </a:r>
            <a:r>
              <a:rPr lang="en-US" dirty="0" err="1" smtClean="0"/>
              <a:t>voloribusdam</a:t>
            </a:r>
            <a:r>
              <a:rPr lang="en-US" dirty="0" smtClean="0"/>
              <a:t> </a:t>
            </a:r>
            <a:r>
              <a:rPr lang="en-US" dirty="0" err="1" smtClean="0"/>
              <a:t>recatae</a:t>
            </a:r>
            <a:r>
              <a:rPr lang="en-US" dirty="0" smtClean="0"/>
              <a:t> </a:t>
            </a:r>
            <a:r>
              <a:rPr lang="en-US" dirty="0" err="1" smtClean="0"/>
              <a:t>officate</a:t>
            </a:r>
            <a:r>
              <a:rPr lang="en-US" dirty="0" smtClean="0"/>
              <a:t> </a:t>
            </a:r>
            <a:r>
              <a:rPr lang="en-US" dirty="0" err="1" smtClean="0"/>
              <a:t>ium</a:t>
            </a:r>
            <a:r>
              <a:rPr lang="en-US" dirty="0" smtClean="0"/>
              <a:t> </a:t>
            </a:r>
            <a:r>
              <a:rPr lang="en-US" dirty="0" err="1" smtClean="0"/>
              <a:t>dres</a:t>
            </a:r>
            <a:r>
              <a:rPr lang="en-US" dirty="0" smtClean="0"/>
              <a:t>.</a:t>
            </a:r>
          </a:p>
          <a:p>
            <a:r>
              <a:rPr lang="en-US" dirty="0" err="1" smtClean="0"/>
              <a:t>Tasperio</a:t>
            </a:r>
            <a:r>
              <a:rPr lang="en-US" dirty="0" smtClean="0"/>
              <a:t> is </a:t>
            </a:r>
            <a:r>
              <a:rPr lang="en-US" dirty="0" err="1" smtClean="0"/>
              <a:t>ut</a:t>
            </a:r>
            <a:r>
              <a:rPr lang="en-US" dirty="0" smtClean="0"/>
              <a:t> a et </a:t>
            </a:r>
            <a:r>
              <a:rPr lang="en-US" dirty="0" err="1" smtClean="0"/>
              <a:t>apero</a:t>
            </a:r>
            <a:r>
              <a:rPr lang="en-US" dirty="0" smtClean="0"/>
              <a:t> </a:t>
            </a:r>
            <a:r>
              <a:rPr lang="en-US" dirty="0" err="1" smtClean="0"/>
              <a:t>beatumquunt</a:t>
            </a:r>
            <a:r>
              <a:rPr lang="en-US" dirty="0" smtClean="0"/>
              <a:t>. At </a:t>
            </a:r>
            <a:r>
              <a:rPr lang="en-US" dirty="0" err="1" smtClean="0"/>
              <a:t>iderit</a:t>
            </a:r>
            <a:r>
              <a:rPr lang="en-US" dirty="0" smtClean="0"/>
              <a:t> </a:t>
            </a:r>
            <a:r>
              <a:rPr lang="en-US" dirty="0" err="1" smtClean="0"/>
              <a:t>labo</a:t>
            </a:r>
            <a:r>
              <a:rPr lang="en-US" dirty="0" smtClean="0"/>
              <a:t>. At </a:t>
            </a:r>
            <a:r>
              <a:rPr lang="en-US" dirty="0" err="1" smtClean="0"/>
              <a:t>eos</a:t>
            </a:r>
            <a:r>
              <a:rPr lang="en-US" dirty="0" smtClean="0"/>
              <a:t> </a:t>
            </a:r>
            <a:r>
              <a:rPr lang="en-US" dirty="0" err="1" smtClean="0"/>
              <a:t>maiostibus</a:t>
            </a:r>
            <a:r>
              <a:rPr lang="en-US" dirty="0" smtClean="0"/>
              <a:t> ma.</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Scoping Questions</a:t>
            </a:r>
            <a:endParaRPr lang="en-US" dirty="0"/>
          </a:p>
        </p:txBody>
      </p:sp>
      <p:sp>
        <p:nvSpPr>
          <p:cNvPr id="2" name="Date Placeholder 1"/>
          <p:cNvSpPr>
            <a:spLocks noGrp="1"/>
          </p:cNvSpPr>
          <p:nvPr>
            <p:ph type="dt" sz="half" idx="10"/>
          </p:nvPr>
        </p:nvSpPr>
        <p:spPr/>
        <p:txBody>
          <a:bodyPr/>
          <a:lstStyle/>
          <a:p>
            <a:fld id="{E647E89F-873D-244E-AE7B-0B5FF71DCE32}" type="datetime1">
              <a:rPr lang="en-US" smtClean="0"/>
              <a:pPr/>
              <a:t>10/28/2014</a:t>
            </a:fld>
            <a:endParaRPr lang="en-US" dirty="0"/>
          </a:p>
        </p:txBody>
      </p:sp>
      <p:sp>
        <p:nvSpPr>
          <p:cNvPr id="3" name="Slide Number Placeholder 2"/>
          <p:cNvSpPr>
            <a:spLocks noGrp="1"/>
          </p:cNvSpPr>
          <p:nvPr>
            <p:ph type="sldNum" sz="quarter" idx="11"/>
          </p:nvPr>
        </p:nvSpPr>
        <p:spPr/>
        <p:txBody>
          <a:bodyPr/>
          <a:lstStyle/>
          <a:p>
            <a:fld id="{4D82F6D6-BD64-564F-BDB4-3E98167DF08D}" type="slidenum">
              <a:rPr lang="en-US" smtClean="0"/>
              <a:pPr/>
              <a:t>28</a:t>
            </a:fld>
            <a:endParaRPr lang="en-US" dirty="0"/>
          </a:p>
        </p:txBody>
      </p:sp>
      <p:sp>
        <p:nvSpPr>
          <p:cNvPr id="6" name="Text Placeholder 5"/>
          <p:cNvSpPr>
            <a:spLocks noGrp="1"/>
          </p:cNvSpPr>
          <p:nvPr>
            <p:ph type="body" sz="quarter" idx="12"/>
          </p:nvPr>
        </p:nvSpPr>
        <p:spPr/>
        <p:txBody>
          <a:bodyPr/>
          <a:lstStyle/>
          <a:p>
            <a:r>
              <a:rPr lang="en-US" dirty="0" smtClean="0"/>
              <a:t>Subject Area</a:t>
            </a:r>
            <a:endParaRPr lang="en-US" dirty="0"/>
          </a:p>
        </p:txBody>
      </p:sp>
      <p:sp>
        <p:nvSpPr>
          <p:cNvPr id="7" name="Text Placeholder 6"/>
          <p:cNvSpPr>
            <a:spLocks noGrp="1"/>
          </p:cNvSpPr>
          <p:nvPr>
            <p:ph type="body" sz="quarter" idx="13"/>
          </p:nvPr>
        </p:nvSpPr>
        <p:spPr/>
        <p:txBody>
          <a:bodyPr/>
          <a:lstStyle/>
          <a:p>
            <a:r>
              <a:rPr lang="en-US" dirty="0" smtClean="0"/>
              <a:t>Questions</a:t>
            </a:r>
            <a:endParaRPr lang="en-US" dirty="0"/>
          </a:p>
        </p:txBody>
      </p:sp>
      <p:sp>
        <p:nvSpPr>
          <p:cNvPr id="8" name="Text Placeholder 7"/>
          <p:cNvSpPr>
            <a:spLocks noGrp="1"/>
          </p:cNvSpPr>
          <p:nvPr>
            <p:ph type="body" sz="quarter" idx="14"/>
          </p:nvPr>
        </p:nvSpPr>
        <p:spPr/>
        <p:txBody>
          <a:bodyPr/>
          <a:lstStyle/>
          <a:p>
            <a:r>
              <a:rPr lang="en-US" dirty="0" smtClean="0"/>
              <a:t>Network Management</a:t>
            </a:r>
            <a:endParaRPr lang="en-US" dirty="0"/>
          </a:p>
        </p:txBody>
      </p:sp>
      <p:sp>
        <p:nvSpPr>
          <p:cNvPr id="9" name="Text Placeholder 8"/>
          <p:cNvSpPr>
            <a:spLocks noGrp="1"/>
          </p:cNvSpPr>
          <p:nvPr>
            <p:ph type="body" sz="quarter" idx="15"/>
          </p:nvPr>
        </p:nvSpPr>
        <p:spPr/>
        <p:txBody>
          <a:bodyPr/>
          <a:lstStyle/>
          <a:p>
            <a:r>
              <a:rPr lang="en-US" dirty="0" err="1" smtClean="0"/>
              <a:t>Xim</a:t>
            </a:r>
            <a:r>
              <a:rPr lang="en-US" dirty="0" smtClean="0"/>
              <a:t> quo </a:t>
            </a:r>
            <a:r>
              <a:rPr lang="en-US" dirty="0" err="1" smtClean="0"/>
              <a:t>ipsanducit</a:t>
            </a:r>
            <a:r>
              <a:rPr lang="en-US" dirty="0" smtClean="0"/>
              <a:t> </a:t>
            </a:r>
            <a:r>
              <a:rPr lang="en-US" dirty="0" err="1" smtClean="0"/>
              <a:t>fugitatet</a:t>
            </a:r>
            <a:r>
              <a:rPr lang="en-US" dirty="0" smtClean="0"/>
              <a:t> </a:t>
            </a:r>
            <a:r>
              <a:rPr lang="en-US" dirty="0" err="1" smtClean="0"/>
              <a:t>Dae</a:t>
            </a:r>
            <a:r>
              <a:rPr lang="en-US" dirty="0" smtClean="0"/>
              <a:t> </a:t>
            </a:r>
            <a:r>
              <a:rPr lang="en-US" dirty="0" err="1" smtClean="0"/>
              <a:t>corerest</a:t>
            </a:r>
            <a:r>
              <a:rPr lang="en-US" dirty="0" smtClean="0"/>
              <a:t>, </a:t>
            </a:r>
            <a:r>
              <a:rPr lang="en-US" dirty="0" err="1" smtClean="0"/>
              <a:t>idello</a:t>
            </a:r>
            <a:r>
              <a:rPr lang="en-US" dirty="0" smtClean="0"/>
              <a:t> </a:t>
            </a:r>
            <a:r>
              <a:rPr lang="en-US" dirty="0" err="1" smtClean="0"/>
              <a:t>incim</a:t>
            </a:r>
            <a:r>
              <a:rPr lang="en-US" dirty="0" smtClean="0"/>
              <a:t> et et </a:t>
            </a:r>
            <a:r>
              <a:rPr lang="en-US" dirty="0" err="1" smtClean="0"/>
              <a:t>harciatus</a:t>
            </a:r>
            <a:endParaRPr lang="en-US" dirty="0" smtClean="0"/>
          </a:p>
          <a:p>
            <a:r>
              <a:rPr lang="en-US" dirty="0" err="1" smtClean="0"/>
              <a:t>Giatumque</a:t>
            </a:r>
            <a:r>
              <a:rPr lang="en-US" dirty="0" smtClean="0"/>
              <a:t> ides min </a:t>
            </a:r>
            <a:r>
              <a:rPr lang="en-US" dirty="0" err="1" smtClean="0"/>
              <a:t>pra</a:t>
            </a:r>
            <a:r>
              <a:rPr lang="en-US" dirty="0" smtClean="0"/>
              <a:t> </a:t>
            </a:r>
            <a:r>
              <a:rPr lang="en-US" dirty="0" err="1" smtClean="0"/>
              <a:t>quaspellanis</a:t>
            </a:r>
            <a:r>
              <a:rPr lang="en-US" dirty="0" smtClean="0"/>
              <a:t> </a:t>
            </a:r>
            <a:r>
              <a:rPr lang="en-US" dirty="0" err="1" smtClean="0"/>
              <a:t>es</a:t>
            </a:r>
            <a:r>
              <a:rPr lang="en-US" dirty="0" smtClean="0"/>
              <a:t> ea </a:t>
            </a:r>
            <a:r>
              <a:rPr lang="en-US" dirty="0" err="1" smtClean="0"/>
              <a:t>voluptat</a:t>
            </a:r>
            <a:r>
              <a:rPr lang="en-US" dirty="0" smtClean="0"/>
              <a:t> </a:t>
            </a:r>
            <a:r>
              <a:rPr lang="en-US" dirty="0" err="1" smtClean="0"/>
              <a:t>perspis</a:t>
            </a:r>
            <a:r>
              <a:rPr lang="en-US" dirty="0" smtClean="0"/>
              <a:t> </a:t>
            </a:r>
            <a:r>
              <a:rPr lang="en-US" dirty="0" err="1" smtClean="0"/>
              <a:t>velit</a:t>
            </a:r>
            <a:r>
              <a:rPr lang="en-US" dirty="0" smtClean="0"/>
              <a:t> as </a:t>
            </a:r>
            <a:r>
              <a:rPr lang="en-US" dirty="0" err="1" smtClean="0"/>
              <a:t>ut</a:t>
            </a:r>
            <a:r>
              <a:rPr lang="en-US" dirty="0" smtClean="0"/>
              <a:t> ea se a </a:t>
            </a:r>
            <a:r>
              <a:rPr lang="en-US" dirty="0" err="1" smtClean="0"/>
              <a:t>que</a:t>
            </a:r>
            <a:endParaRPr lang="en-US" dirty="0"/>
          </a:p>
        </p:txBody>
      </p:sp>
      <p:sp>
        <p:nvSpPr>
          <p:cNvPr id="10" name="Text Placeholder 9"/>
          <p:cNvSpPr>
            <a:spLocks noGrp="1"/>
          </p:cNvSpPr>
          <p:nvPr>
            <p:ph type="body" sz="quarter" idx="16"/>
          </p:nvPr>
        </p:nvSpPr>
        <p:spPr/>
        <p:txBody>
          <a:bodyPr/>
          <a:lstStyle/>
          <a:p>
            <a:r>
              <a:rPr lang="en-US" dirty="0" smtClean="0"/>
              <a:t>Specific Focus Areas</a:t>
            </a:r>
            <a:endParaRPr lang="en-US" dirty="0"/>
          </a:p>
        </p:txBody>
      </p:sp>
      <p:sp>
        <p:nvSpPr>
          <p:cNvPr id="11" name="Text Placeholder 10"/>
          <p:cNvSpPr>
            <a:spLocks noGrp="1"/>
          </p:cNvSpPr>
          <p:nvPr>
            <p:ph type="body" sz="quarter" idx="17"/>
          </p:nvPr>
        </p:nvSpPr>
        <p:spPr/>
        <p:txBody>
          <a:bodyPr/>
          <a:lstStyle/>
          <a:p>
            <a:r>
              <a:rPr lang="en-US" dirty="0" err="1" smtClean="0"/>
              <a:t>Xim</a:t>
            </a:r>
            <a:r>
              <a:rPr lang="en-US" dirty="0" smtClean="0"/>
              <a:t> quo </a:t>
            </a:r>
            <a:r>
              <a:rPr lang="en-US" dirty="0" err="1" smtClean="0"/>
              <a:t>ipsanducit</a:t>
            </a:r>
            <a:r>
              <a:rPr lang="en-US" dirty="0" smtClean="0"/>
              <a:t> </a:t>
            </a:r>
            <a:r>
              <a:rPr lang="en-US" dirty="0" err="1" smtClean="0"/>
              <a:t>fugitatet</a:t>
            </a:r>
            <a:r>
              <a:rPr lang="en-US" dirty="0" smtClean="0"/>
              <a:t> </a:t>
            </a:r>
            <a:r>
              <a:rPr lang="en-US" dirty="0" err="1" smtClean="0"/>
              <a:t>Dae</a:t>
            </a:r>
            <a:r>
              <a:rPr lang="en-US" dirty="0" smtClean="0"/>
              <a:t> </a:t>
            </a:r>
            <a:r>
              <a:rPr lang="en-US" dirty="0" err="1" smtClean="0"/>
              <a:t>corerest</a:t>
            </a:r>
            <a:r>
              <a:rPr lang="en-US" dirty="0" smtClean="0"/>
              <a:t>, </a:t>
            </a:r>
            <a:r>
              <a:rPr lang="en-US" dirty="0" err="1" smtClean="0"/>
              <a:t>idello</a:t>
            </a:r>
            <a:r>
              <a:rPr lang="en-US" dirty="0" smtClean="0"/>
              <a:t> </a:t>
            </a:r>
            <a:r>
              <a:rPr lang="en-US" dirty="0" err="1" smtClean="0"/>
              <a:t>incim</a:t>
            </a:r>
            <a:r>
              <a:rPr lang="en-US" dirty="0" smtClean="0"/>
              <a:t> et et </a:t>
            </a:r>
            <a:r>
              <a:rPr lang="en-US" dirty="0" err="1" smtClean="0"/>
              <a:t>harciatus</a:t>
            </a:r>
            <a:endParaRPr lang="en-US" dirty="0" smtClean="0"/>
          </a:p>
          <a:p>
            <a:r>
              <a:rPr lang="en-US" dirty="0" err="1" smtClean="0"/>
              <a:t>Giatumque</a:t>
            </a:r>
            <a:r>
              <a:rPr lang="en-US" dirty="0" smtClean="0"/>
              <a:t> ides min </a:t>
            </a:r>
            <a:r>
              <a:rPr lang="en-US" dirty="0" err="1" smtClean="0"/>
              <a:t>pra</a:t>
            </a:r>
            <a:r>
              <a:rPr lang="en-US" dirty="0" smtClean="0"/>
              <a:t> </a:t>
            </a:r>
            <a:r>
              <a:rPr lang="en-US" dirty="0" err="1" smtClean="0"/>
              <a:t>quaspellanis</a:t>
            </a:r>
            <a:r>
              <a:rPr lang="en-US" dirty="0" smtClean="0"/>
              <a:t> </a:t>
            </a:r>
            <a:r>
              <a:rPr lang="en-US" dirty="0" err="1" smtClean="0"/>
              <a:t>es</a:t>
            </a:r>
            <a:r>
              <a:rPr lang="en-US" dirty="0" smtClean="0"/>
              <a:t> ea </a:t>
            </a:r>
            <a:r>
              <a:rPr lang="en-US" dirty="0" err="1" smtClean="0"/>
              <a:t>voluptat</a:t>
            </a:r>
            <a:r>
              <a:rPr lang="en-US" dirty="0" smtClean="0"/>
              <a:t> </a:t>
            </a:r>
            <a:r>
              <a:rPr lang="en-US" dirty="0" err="1" smtClean="0"/>
              <a:t>perspis</a:t>
            </a:r>
            <a:r>
              <a:rPr lang="en-US" dirty="0" smtClean="0"/>
              <a:t> </a:t>
            </a:r>
            <a:r>
              <a:rPr lang="en-US" dirty="0" err="1" smtClean="0"/>
              <a:t>velit</a:t>
            </a:r>
            <a:r>
              <a:rPr lang="en-US" dirty="0" smtClean="0"/>
              <a:t> as </a:t>
            </a:r>
            <a:r>
              <a:rPr lang="en-US" dirty="0" err="1" smtClean="0"/>
              <a:t>ut</a:t>
            </a:r>
            <a:r>
              <a:rPr lang="en-US" dirty="0" smtClean="0"/>
              <a:t> ea se a </a:t>
            </a:r>
            <a:r>
              <a:rPr lang="en-US" dirty="0" err="1" smtClean="0"/>
              <a:t>que</a:t>
            </a:r>
            <a:endParaRPr lang="en-US" dirty="0"/>
          </a:p>
        </p:txBody>
      </p:sp>
      <p:sp>
        <p:nvSpPr>
          <p:cNvPr id="12" name="Text Placeholder 11"/>
          <p:cNvSpPr>
            <a:spLocks noGrp="1"/>
          </p:cNvSpPr>
          <p:nvPr>
            <p:ph type="body" sz="quarter" idx="18"/>
          </p:nvPr>
        </p:nvSpPr>
        <p:spPr/>
        <p:txBody>
          <a:bodyPr/>
          <a:lstStyle/>
          <a:p>
            <a:r>
              <a:rPr lang="en-US" dirty="0" smtClean="0"/>
              <a:t>IT Management</a:t>
            </a:r>
            <a:endParaRPr lang="en-US" dirty="0"/>
          </a:p>
        </p:txBody>
      </p:sp>
      <p:sp>
        <p:nvSpPr>
          <p:cNvPr id="13" name="Text Placeholder 12"/>
          <p:cNvSpPr>
            <a:spLocks noGrp="1"/>
          </p:cNvSpPr>
          <p:nvPr>
            <p:ph type="body" sz="quarter" idx="19"/>
          </p:nvPr>
        </p:nvSpPr>
        <p:spPr/>
        <p:txBody>
          <a:bodyPr/>
          <a:lstStyle/>
          <a:p>
            <a:r>
              <a:rPr lang="en-US" dirty="0" err="1" smtClean="0"/>
              <a:t>Xim</a:t>
            </a:r>
            <a:r>
              <a:rPr lang="en-US" dirty="0" smtClean="0"/>
              <a:t> quo </a:t>
            </a:r>
            <a:r>
              <a:rPr lang="en-US" dirty="0" err="1" smtClean="0"/>
              <a:t>ipsanducit</a:t>
            </a:r>
            <a:r>
              <a:rPr lang="en-US" dirty="0" smtClean="0"/>
              <a:t> </a:t>
            </a:r>
            <a:r>
              <a:rPr lang="en-US" dirty="0" err="1" smtClean="0"/>
              <a:t>fugitatet</a:t>
            </a:r>
            <a:r>
              <a:rPr lang="en-US" dirty="0" smtClean="0"/>
              <a:t> </a:t>
            </a:r>
            <a:r>
              <a:rPr lang="en-US" dirty="0" err="1" smtClean="0"/>
              <a:t>Dae</a:t>
            </a:r>
            <a:r>
              <a:rPr lang="en-US" dirty="0" smtClean="0"/>
              <a:t> </a:t>
            </a:r>
            <a:r>
              <a:rPr lang="en-US" dirty="0" err="1" smtClean="0"/>
              <a:t>corerest</a:t>
            </a:r>
            <a:r>
              <a:rPr lang="en-US" dirty="0" smtClean="0"/>
              <a:t>, </a:t>
            </a:r>
            <a:r>
              <a:rPr lang="en-US" dirty="0" err="1" smtClean="0"/>
              <a:t>idello</a:t>
            </a:r>
            <a:r>
              <a:rPr lang="en-US" dirty="0" smtClean="0"/>
              <a:t> </a:t>
            </a:r>
            <a:r>
              <a:rPr lang="en-US" dirty="0" err="1" smtClean="0"/>
              <a:t>incim</a:t>
            </a:r>
            <a:r>
              <a:rPr lang="en-US" dirty="0" smtClean="0"/>
              <a:t> et et </a:t>
            </a:r>
            <a:r>
              <a:rPr lang="en-US" dirty="0" err="1" smtClean="0"/>
              <a:t>harciatus</a:t>
            </a:r>
            <a:endParaRPr lang="en-US" dirty="0" smtClean="0"/>
          </a:p>
          <a:p>
            <a:r>
              <a:rPr lang="en-US" dirty="0" err="1" smtClean="0"/>
              <a:t>Giatumque</a:t>
            </a:r>
            <a:r>
              <a:rPr lang="en-US" dirty="0" smtClean="0"/>
              <a:t> ides min </a:t>
            </a:r>
            <a:r>
              <a:rPr lang="en-US" dirty="0" err="1" smtClean="0"/>
              <a:t>pra</a:t>
            </a:r>
            <a:r>
              <a:rPr lang="en-US" dirty="0" smtClean="0"/>
              <a:t> </a:t>
            </a:r>
            <a:r>
              <a:rPr lang="en-US" dirty="0" err="1" smtClean="0"/>
              <a:t>quaspellanis</a:t>
            </a:r>
            <a:r>
              <a:rPr lang="en-US" dirty="0" smtClean="0"/>
              <a:t> </a:t>
            </a:r>
            <a:r>
              <a:rPr lang="en-US" dirty="0" err="1" smtClean="0"/>
              <a:t>es</a:t>
            </a:r>
            <a:r>
              <a:rPr lang="en-US" dirty="0" smtClean="0"/>
              <a:t> ea </a:t>
            </a:r>
            <a:r>
              <a:rPr lang="en-US" dirty="0" err="1" smtClean="0"/>
              <a:t>voluptat</a:t>
            </a:r>
            <a:r>
              <a:rPr lang="en-US" dirty="0" smtClean="0"/>
              <a:t> </a:t>
            </a:r>
            <a:r>
              <a:rPr lang="en-US" dirty="0" err="1" smtClean="0"/>
              <a:t>perspis</a:t>
            </a:r>
            <a:r>
              <a:rPr lang="en-US" dirty="0" smtClean="0"/>
              <a:t> </a:t>
            </a:r>
            <a:r>
              <a:rPr lang="en-US" dirty="0" err="1" smtClean="0"/>
              <a:t>velit</a:t>
            </a:r>
            <a:r>
              <a:rPr lang="en-US" dirty="0" smtClean="0"/>
              <a:t> as </a:t>
            </a:r>
            <a:r>
              <a:rPr lang="en-US" dirty="0" err="1" smtClean="0"/>
              <a:t>ut</a:t>
            </a:r>
            <a:r>
              <a:rPr lang="en-US" dirty="0" smtClean="0"/>
              <a:t> ea se a </a:t>
            </a:r>
            <a:r>
              <a:rPr lang="en-US" dirty="0" err="1" smtClean="0"/>
              <a:t>que</a:t>
            </a:r>
            <a:endParaRPr lang="en-US" dirty="0"/>
          </a:p>
        </p:txBody>
      </p:sp>
      <p:sp>
        <p:nvSpPr>
          <p:cNvPr id="14" name="Text Placeholder 13"/>
          <p:cNvSpPr>
            <a:spLocks noGrp="1"/>
          </p:cNvSpPr>
          <p:nvPr>
            <p:ph type="body" sz="quarter" idx="20"/>
          </p:nvPr>
        </p:nvSpPr>
        <p:spPr/>
        <p:txBody>
          <a:bodyPr/>
          <a:lstStyle/>
          <a:p>
            <a:r>
              <a:rPr lang="en-US" dirty="0" smtClean="0"/>
              <a:t>Systems/Architecture</a:t>
            </a:r>
            <a:endParaRPr lang="en-US" dirty="0"/>
          </a:p>
        </p:txBody>
      </p:sp>
      <p:sp>
        <p:nvSpPr>
          <p:cNvPr id="15" name="Text Placeholder 14"/>
          <p:cNvSpPr>
            <a:spLocks noGrp="1"/>
          </p:cNvSpPr>
          <p:nvPr>
            <p:ph type="body" sz="quarter" idx="21"/>
          </p:nvPr>
        </p:nvSpPr>
        <p:spPr/>
        <p:txBody>
          <a:bodyPr/>
          <a:lstStyle/>
          <a:p>
            <a:r>
              <a:rPr lang="en-US" dirty="0" err="1" smtClean="0"/>
              <a:t>Xim</a:t>
            </a:r>
            <a:r>
              <a:rPr lang="en-US" dirty="0" smtClean="0"/>
              <a:t> quo </a:t>
            </a:r>
            <a:r>
              <a:rPr lang="en-US" dirty="0" err="1" smtClean="0"/>
              <a:t>ipsanducit</a:t>
            </a:r>
            <a:r>
              <a:rPr lang="en-US" dirty="0" smtClean="0"/>
              <a:t> </a:t>
            </a:r>
            <a:r>
              <a:rPr lang="en-US" dirty="0" err="1" smtClean="0"/>
              <a:t>fugitatet</a:t>
            </a:r>
            <a:r>
              <a:rPr lang="en-US" dirty="0" smtClean="0"/>
              <a:t> </a:t>
            </a:r>
            <a:r>
              <a:rPr lang="en-US" dirty="0" err="1" smtClean="0"/>
              <a:t>Dae</a:t>
            </a:r>
            <a:r>
              <a:rPr lang="en-US" dirty="0" smtClean="0"/>
              <a:t> </a:t>
            </a:r>
            <a:r>
              <a:rPr lang="en-US" dirty="0" err="1" smtClean="0"/>
              <a:t>corerest</a:t>
            </a:r>
            <a:r>
              <a:rPr lang="en-US" dirty="0" smtClean="0"/>
              <a:t>, </a:t>
            </a:r>
            <a:r>
              <a:rPr lang="en-US" dirty="0" err="1" smtClean="0"/>
              <a:t>idello</a:t>
            </a:r>
            <a:r>
              <a:rPr lang="en-US" dirty="0" smtClean="0"/>
              <a:t> </a:t>
            </a:r>
            <a:r>
              <a:rPr lang="en-US" dirty="0" err="1" smtClean="0"/>
              <a:t>incim</a:t>
            </a:r>
            <a:r>
              <a:rPr lang="en-US" dirty="0" smtClean="0"/>
              <a:t> et et </a:t>
            </a:r>
            <a:r>
              <a:rPr lang="en-US" dirty="0" err="1" smtClean="0"/>
              <a:t>harciatus</a:t>
            </a:r>
            <a:endParaRPr lang="en-US" dirty="0" smtClean="0"/>
          </a:p>
          <a:p>
            <a:r>
              <a:rPr lang="en-US" dirty="0" err="1" smtClean="0"/>
              <a:t>Giatumque</a:t>
            </a:r>
            <a:r>
              <a:rPr lang="en-US" dirty="0" smtClean="0"/>
              <a:t> ides min </a:t>
            </a:r>
            <a:r>
              <a:rPr lang="en-US" dirty="0" err="1" smtClean="0"/>
              <a:t>pra</a:t>
            </a:r>
            <a:r>
              <a:rPr lang="en-US" dirty="0" smtClean="0"/>
              <a:t> </a:t>
            </a:r>
            <a:r>
              <a:rPr lang="en-US" dirty="0" err="1" smtClean="0"/>
              <a:t>quaspellanis</a:t>
            </a:r>
            <a:r>
              <a:rPr lang="en-US" dirty="0" smtClean="0"/>
              <a:t> </a:t>
            </a:r>
            <a:r>
              <a:rPr lang="en-US" dirty="0" err="1" smtClean="0"/>
              <a:t>es</a:t>
            </a:r>
            <a:r>
              <a:rPr lang="en-US" dirty="0" smtClean="0"/>
              <a:t> ea </a:t>
            </a:r>
            <a:r>
              <a:rPr lang="en-US" dirty="0" err="1" smtClean="0"/>
              <a:t>voluptat</a:t>
            </a:r>
            <a:r>
              <a:rPr lang="en-US" dirty="0" smtClean="0"/>
              <a:t> </a:t>
            </a:r>
            <a:r>
              <a:rPr lang="en-US" dirty="0" err="1" smtClean="0"/>
              <a:t>perspis</a:t>
            </a:r>
            <a:r>
              <a:rPr lang="en-US" dirty="0" smtClean="0"/>
              <a:t> </a:t>
            </a:r>
            <a:r>
              <a:rPr lang="en-US" dirty="0" err="1" smtClean="0"/>
              <a:t>velit</a:t>
            </a:r>
            <a:r>
              <a:rPr lang="en-US" dirty="0" smtClean="0"/>
              <a:t> as </a:t>
            </a:r>
            <a:r>
              <a:rPr lang="en-US" dirty="0" err="1" smtClean="0"/>
              <a:t>ut</a:t>
            </a:r>
            <a:r>
              <a:rPr lang="en-US" dirty="0" smtClean="0"/>
              <a:t> ea se a </a:t>
            </a:r>
            <a:r>
              <a:rPr lang="en-US" dirty="0" err="1" smtClean="0"/>
              <a:t>que</a:t>
            </a:r>
            <a:endParaRPr lang="en-US" dirty="0"/>
          </a:p>
        </p:txBody>
      </p:sp>
      <p:sp>
        <p:nvSpPr>
          <p:cNvPr id="16" name="Text Placeholder 15"/>
          <p:cNvSpPr>
            <a:spLocks noGrp="1"/>
          </p:cNvSpPr>
          <p:nvPr>
            <p:ph type="body" sz="quarter" idx="22"/>
          </p:nvPr>
        </p:nvSpPr>
        <p:spPr/>
        <p:txBody>
          <a:bodyPr/>
          <a:lstStyle/>
          <a:p>
            <a:r>
              <a:rPr lang="en-US" dirty="0" smtClean="0"/>
              <a:t>Level of Effort</a:t>
            </a:r>
            <a:endParaRPr lang="en-US" dirty="0"/>
          </a:p>
        </p:txBody>
      </p:sp>
      <p:sp>
        <p:nvSpPr>
          <p:cNvPr id="17" name="Text Placeholder 16"/>
          <p:cNvSpPr>
            <a:spLocks noGrp="1"/>
          </p:cNvSpPr>
          <p:nvPr>
            <p:ph type="body" sz="quarter" idx="23"/>
          </p:nvPr>
        </p:nvSpPr>
        <p:spPr/>
        <p:txBody>
          <a:bodyPr/>
          <a:lstStyle/>
          <a:p>
            <a:r>
              <a:rPr lang="en-US" dirty="0" err="1" smtClean="0"/>
              <a:t>Xim</a:t>
            </a:r>
            <a:r>
              <a:rPr lang="en-US" dirty="0" smtClean="0"/>
              <a:t> quo </a:t>
            </a:r>
            <a:r>
              <a:rPr lang="en-US" dirty="0" err="1" smtClean="0"/>
              <a:t>ipsanducit</a:t>
            </a:r>
            <a:r>
              <a:rPr lang="en-US" dirty="0" smtClean="0"/>
              <a:t> </a:t>
            </a:r>
            <a:r>
              <a:rPr lang="en-US" dirty="0" err="1" smtClean="0"/>
              <a:t>fugitatet</a:t>
            </a:r>
            <a:r>
              <a:rPr lang="en-US" dirty="0" smtClean="0"/>
              <a:t> </a:t>
            </a:r>
            <a:r>
              <a:rPr lang="en-US" dirty="0" err="1" smtClean="0"/>
              <a:t>Dae</a:t>
            </a:r>
            <a:r>
              <a:rPr lang="en-US" dirty="0" smtClean="0"/>
              <a:t> </a:t>
            </a:r>
            <a:r>
              <a:rPr lang="en-US" dirty="0" err="1" smtClean="0"/>
              <a:t>corerest</a:t>
            </a:r>
            <a:r>
              <a:rPr lang="en-US" dirty="0" smtClean="0"/>
              <a:t>, </a:t>
            </a:r>
            <a:r>
              <a:rPr lang="en-US" dirty="0" err="1" smtClean="0"/>
              <a:t>idello</a:t>
            </a:r>
            <a:r>
              <a:rPr lang="en-US" dirty="0" smtClean="0"/>
              <a:t> </a:t>
            </a:r>
            <a:r>
              <a:rPr lang="en-US" dirty="0" err="1" smtClean="0"/>
              <a:t>incim</a:t>
            </a:r>
            <a:r>
              <a:rPr lang="en-US" dirty="0" smtClean="0"/>
              <a:t> et et </a:t>
            </a:r>
            <a:r>
              <a:rPr lang="en-US" dirty="0" err="1" smtClean="0"/>
              <a:t>harciatus</a:t>
            </a:r>
            <a:endParaRPr lang="en-US" dirty="0" smtClean="0"/>
          </a:p>
          <a:p>
            <a:r>
              <a:rPr lang="en-US" dirty="0" err="1" smtClean="0"/>
              <a:t>Giatumque</a:t>
            </a:r>
            <a:r>
              <a:rPr lang="en-US" dirty="0" smtClean="0"/>
              <a:t> ides min </a:t>
            </a:r>
            <a:r>
              <a:rPr lang="en-US" dirty="0" err="1" smtClean="0"/>
              <a:t>pra</a:t>
            </a:r>
            <a:r>
              <a:rPr lang="en-US" dirty="0" smtClean="0"/>
              <a:t> </a:t>
            </a:r>
            <a:r>
              <a:rPr lang="en-US" dirty="0" err="1" smtClean="0"/>
              <a:t>quaspellanis</a:t>
            </a:r>
            <a:r>
              <a:rPr lang="en-US" dirty="0" smtClean="0"/>
              <a:t> </a:t>
            </a:r>
            <a:r>
              <a:rPr lang="en-US" dirty="0" err="1" smtClean="0"/>
              <a:t>es</a:t>
            </a:r>
            <a:r>
              <a:rPr lang="en-US" dirty="0" smtClean="0"/>
              <a:t> ea </a:t>
            </a:r>
            <a:r>
              <a:rPr lang="en-US" dirty="0" err="1" smtClean="0"/>
              <a:t>voluptat</a:t>
            </a:r>
            <a:r>
              <a:rPr lang="en-US" dirty="0" smtClean="0"/>
              <a:t> </a:t>
            </a:r>
            <a:r>
              <a:rPr lang="en-US" dirty="0" err="1" smtClean="0"/>
              <a:t>perspis</a:t>
            </a:r>
            <a:r>
              <a:rPr lang="en-US" dirty="0" smtClean="0"/>
              <a:t> </a:t>
            </a:r>
            <a:r>
              <a:rPr lang="en-US" dirty="0" err="1" smtClean="0"/>
              <a:t>velit</a:t>
            </a:r>
            <a:r>
              <a:rPr lang="en-US" dirty="0" smtClean="0"/>
              <a:t> as </a:t>
            </a:r>
            <a:r>
              <a:rPr lang="en-US" dirty="0" err="1" smtClean="0"/>
              <a:t>ut</a:t>
            </a:r>
            <a:r>
              <a:rPr lang="en-US" dirty="0" smtClean="0"/>
              <a:t> ea se a </a:t>
            </a:r>
            <a:r>
              <a:rPr lang="en-US" dirty="0" err="1" smtClean="0"/>
              <a:t>que</a:t>
            </a:r>
            <a:endParaRPr lang="en-US" dirty="0"/>
          </a:p>
        </p:txBody>
      </p:sp>
      <p:sp>
        <p:nvSpPr>
          <p:cNvPr id="18" name="Text Placeholder 17"/>
          <p:cNvSpPr>
            <a:spLocks noGrp="1"/>
          </p:cNvSpPr>
          <p:nvPr>
            <p:ph type="body" sz="quarter" idx="24"/>
          </p:nvPr>
        </p:nvSpPr>
        <p:spPr/>
        <p:txBody>
          <a:bodyPr/>
          <a:lstStyle/>
          <a:p>
            <a:r>
              <a:rPr lang="en-US" dirty="0" smtClean="0"/>
              <a:t>Land Mines or Successes</a:t>
            </a:r>
            <a:endParaRPr lang="en-US" dirty="0"/>
          </a:p>
        </p:txBody>
      </p:sp>
      <p:sp>
        <p:nvSpPr>
          <p:cNvPr id="19" name="Text Placeholder 18"/>
          <p:cNvSpPr>
            <a:spLocks noGrp="1"/>
          </p:cNvSpPr>
          <p:nvPr>
            <p:ph type="body" sz="quarter" idx="25"/>
          </p:nvPr>
        </p:nvSpPr>
        <p:spPr/>
        <p:txBody>
          <a:bodyPr/>
          <a:lstStyle/>
          <a:p>
            <a:r>
              <a:rPr lang="en-US" dirty="0" err="1" smtClean="0"/>
              <a:t>Xim</a:t>
            </a:r>
            <a:r>
              <a:rPr lang="en-US" dirty="0" smtClean="0"/>
              <a:t> quo </a:t>
            </a:r>
            <a:r>
              <a:rPr lang="en-US" dirty="0" err="1" smtClean="0"/>
              <a:t>ipsanducit</a:t>
            </a:r>
            <a:r>
              <a:rPr lang="en-US" dirty="0" smtClean="0"/>
              <a:t> </a:t>
            </a:r>
            <a:r>
              <a:rPr lang="en-US" dirty="0" err="1" smtClean="0"/>
              <a:t>fugitatet</a:t>
            </a:r>
            <a:r>
              <a:rPr lang="en-US" dirty="0" smtClean="0"/>
              <a:t> </a:t>
            </a:r>
            <a:r>
              <a:rPr lang="en-US" dirty="0" err="1" smtClean="0"/>
              <a:t>Dae</a:t>
            </a:r>
            <a:r>
              <a:rPr lang="en-US" dirty="0" smtClean="0"/>
              <a:t> </a:t>
            </a:r>
            <a:r>
              <a:rPr lang="en-US" dirty="0" err="1" smtClean="0"/>
              <a:t>corerest</a:t>
            </a:r>
            <a:r>
              <a:rPr lang="en-US" dirty="0" smtClean="0"/>
              <a:t>, </a:t>
            </a:r>
            <a:r>
              <a:rPr lang="en-US" dirty="0" err="1" smtClean="0"/>
              <a:t>idello</a:t>
            </a:r>
            <a:r>
              <a:rPr lang="en-US" dirty="0" smtClean="0"/>
              <a:t> </a:t>
            </a:r>
            <a:r>
              <a:rPr lang="en-US" dirty="0" err="1" smtClean="0"/>
              <a:t>incim</a:t>
            </a:r>
            <a:r>
              <a:rPr lang="en-US" dirty="0" smtClean="0"/>
              <a:t> et et </a:t>
            </a:r>
            <a:r>
              <a:rPr lang="en-US" dirty="0" err="1" smtClean="0"/>
              <a:t>harciatus</a:t>
            </a:r>
            <a:endParaRPr lang="en-US" dirty="0" smtClean="0"/>
          </a:p>
          <a:p>
            <a:r>
              <a:rPr lang="en-US" dirty="0" err="1" smtClean="0"/>
              <a:t>Giatumque</a:t>
            </a:r>
            <a:r>
              <a:rPr lang="en-US" dirty="0" smtClean="0"/>
              <a:t> ides min </a:t>
            </a:r>
            <a:r>
              <a:rPr lang="en-US" dirty="0" err="1" smtClean="0"/>
              <a:t>pra</a:t>
            </a:r>
            <a:r>
              <a:rPr lang="en-US" dirty="0" smtClean="0"/>
              <a:t> </a:t>
            </a:r>
            <a:r>
              <a:rPr lang="en-US" dirty="0" err="1" smtClean="0"/>
              <a:t>quaspellanis</a:t>
            </a:r>
            <a:r>
              <a:rPr lang="en-US" dirty="0" smtClean="0"/>
              <a:t> </a:t>
            </a:r>
            <a:r>
              <a:rPr lang="en-US" dirty="0" err="1" smtClean="0"/>
              <a:t>es</a:t>
            </a:r>
            <a:r>
              <a:rPr lang="en-US" dirty="0" smtClean="0"/>
              <a:t> ea </a:t>
            </a:r>
            <a:r>
              <a:rPr lang="en-US" dirty="0" err="1" smtClean="0"/>
              <a:t>voluptat</a:t>
            </a:r>
            <a:r>
              <a:rPr lang="en-US" dirty="0" smtClean="0"/>
              <a:t> </a:t>
            </a:r>
            <a:r>
              <a:rPr lang="en-US" dirty="0" err="1" smtClean="0"/>
              <a:t>perspis</a:t>
            </a:r>
            <a:r>
              <a:rPr lang="en-US" dirty="0" smtClean="0"/>
              <a:t> </a:t>
            </a:r>
            <a:r>
              <a:rPr lang="en-US" dirty="0" err="1" smtClean="0"/>
              <a:t>velit</a:t>
            </a:r>
            <a:r>
              <a:rPr lang="en-US" dirty="0" smtClean="0"/>
              <a:t> as </a:t>
            </a:r>
            <a:r>
              <a:rPr lang="en-US" dirty="0" err="1" smtClean="0"/>
              <a:t>ut</a:t>
            </a:r>
            <a:r>
              <a:rPr lang="en-US" dirty="0" smtClean="0"/>
              <a:t> ea se a </a:t>
            </a:r>
            <a:r>
              <a:rPr lang="en-US" dirty="0" err="1" smtClean="0"/>
              <a:t>que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Business Intelligence &amp; Performance Management</a:t>
            </a:r>
            <a:endParaRPr lang="en-US" dirty="0"/>
          </a:p>
        </p:txBody>
      </p:sp>
      <p:sp>
        <p:nvSpPr>
          <p:cNvPr id="6" name="Text Placeholder 5"/>
          <p:cNvSpPr>
            <a:spLocks noGrp="1"/>
          </p:cNvSpPr>
          <p:nvPr>
            <p:ph type="body" sz="quarter" idx="12"/>
          </p:nvPr>
        </p:nvSpPr>
        <p:spPr/>
        <p:txBody>
          <a:bodyPr/>
          <a:lstStyle/>
          <a:p>
            <a:r>
              <a:rPr lang="en-US" dirty="0" smtClean="0"/>
              <a:t>Select Clients</a:t>
            </a:r>
            <a:endParaRPr lang="en-US" dirty="0"/>
          </a:p>
        </p:txBody>
      </p:sp>
      <p:pic>
        <p:nvPicPr>
          <p:cNvPr id="37" name="Picture Placeholder 36" descr="freddie.jpg"/>
          <p:cNvPicPr>
            <a:picLocks noGrp="1" noChangeAspect="1"/>
          </p:cNvPicPr>
          <p:nvPr>
            <p:ph type="pic" sz="quarter" idx="13"/>
          </p:nvPr>
        </p:nvPicPr>
        <p:blipFill>
          <a:blip r:embed="rId2"/>
          <a:srcRect l="-66" r="-66"/>
          <a:stretch>
            <a:fillRect/>
          </a:stretch>
        </p:blipFill>
        <p:spPr/>
      </p:pic>
      <p:pic>
        <p:nvPicPr>
          <p:cNvPr id="38" name="Picture Placeholder 37" descr="pepsico.jpg"/>
          <p:cNvPicPr>
            <a:picLocks noGrp="1" noChangeAspect="1"/>
          </p:cNvPicPr>
          <p:nvPr>
            <p:ph type="pic" sz="quarter" idx="14"/>
          </p:nvPr>
        </p:nvPicPr>
        <p:blipFill>
          <a:blip r:embed="rId3"/>
          <a:srcRect t="-1280" b="-1280"/>
          <a:stretch>
            <a:fillRect/>
          </a:stretch>
        </p:blipFill>
        <p:spPr>
          <a:xfrm>
            <a:off x="2099145" y="1619505"/>
            <a:ext cx="1164728" cy="460120"/>
          </a:xfrm>
        </p:spPr>
      </p:pic>
      <p:pic>
        <p:nvPicPr>
          <p:cNvPr id="39" name="Picture Placeholder 38" descr="toyota.jpg"/>
          <p:cNvPicPr>
            <a:picLocks noGrp="1" noChangeAspect="1"/>
          </p:cNvPicPr>
          <p:nvPr>
            <p:ph type="pic" sz="quarter" idx="15"/>
          </p:nvPr>
        </p:nvPicPr>
        <p:blipFill>
          <a:blip r:embed="rId4"/>
          <a:srcRect l="-65" r="-65"/>
          <a:stretch>
            <a:fillRect/>
          </a:stretch>
        </p:blipFill>
        <p:spPr/>
      </p:pic>
      <p:pic>
        <p:nvPicPr>
          <p:cNvPr id="40" name="Picture Placeholder 39" descr="jcpenny.png"/>
          <p:cNvPicPr>
            <a:picLocks noGrp="1" noChangeAspect="1"/>
          </p:cNvPicPr>
          <p:nvPr>
            <p:ph type="pic" sz="quarter" idx="16"/>
          </p:nvPr>
        </p:nvPicPr>
        <p:blipFill>
          <a:blip r:embed="rId5"/>
          <a:srcRect t="-46697" b="-46697"/>
          <a:stretch>
            <a:fillRect/>
          </a:stretch>
        </p:blipFill>
        <p:spPr>
          <a:xfrm>
            <a:off x="4929809" y="1569831"/>
            <a:ext cx="1153491" cy="540797"/>
          </a:xfrm>
        </p:spPr>
      </p:pic>
      <p:pic>
        <p:nvPicPr>
          <p:cNvPr id="41" name="Picture Placeholder 40" descr="general mills.jpg"/>
          <p:cNvPicPr>
            <a:picLocks noGrp="1" noChangeAspect="1"/>
          </p:cNvPicPr>
          <p:nvPr>
            <p:ph type="pic" sz="quarter" idx="17"/>
          </p:nvPr>
        </p:nvPicPr>
        <p:blipFill>
          <a:blip r:embed="rId6"/>
          <a:srcRect t="-33" b="-33"/>
          <a:stretch>
            <a:fillRect/>
          </a:stretch>
        </p:blipFill>
        <p:spPr/>
      </p:pic>
      <p:pic>
        <p:nvPicPr>
          <p:cNvPr id="42" name="Picture Placeholder 41" descr="hanson.png"/>
          <p:cNvPicPr>
            <a:picLocks noGrp="1" noChangeAspect="1"/>
          </p:cNvPicPr>
          <p:nvPr>
            <p:ph type="pic" sz="quarter" idx="18"/>
          </p:nvPr>
        </p:nvPicPr>
        <p:blipFill>
          <a:blip r:embed="rId7"/>
          <a:srcRect t="-2212" b="-2212"/>
          <a:stretch>
            <a:fillRect/>
          </a:stretch>
        </p:blipFill>
        <p:spPr>
          <a:xfrm>
            <a:off x="7732713" y="1636053"/>
            <a:ext cx="1190626" cy="438809"/>
          </a:xfrm>
        </p:spPr>
      </p:pic>
      <p:pic>
        <p:nvPicPr>
          <p:cNvPr id="43" name="Picture Placeholder 42" descr="eds.jpg"/>
          <p:cNvPicPr>
            <a:picLocks noGrp="1" noChangeAspect="1"/>
          </p:cNvPicPr>
          <p:nvPr>
            <p:ph type="pic" sz="quarter" idx="19"/>
          </p:nvPr>
        </p:nvPicPr>
        <p:blipFill>
          <a:blip r:embed="rId8"/>
          <a:srcRect t="-38" b="-38"/>
          <a:stretch>
            <a:fillRect/>
          </a:stretch>
        </p:blipFill>
        <p:spPr/>
      </p:pic>
      <p:pic>
        <p:nvPicPr>
          <p:cNvPr id="44" name="Picture Placeholder 43" descr="fannie mae.png"/>
          <p:cNvPicPr>
            <a:picLocks noGrp="1" noChangeAspect="1"/>
          </p:cNvPicPr>
          <p:nvPr>
            <p:ph type="pic" sz="quarter" idx="20"/>
          </p:nvPr>
        </p:nvPicPr>
        <p:blipFill>
          <a:blip r:embed="rId9"/>
          <a:srcRect t="-35685" b="-35685"/>
          <a:stretch>
            <a:fillRect/>
          </a:stretch>
        </p:blipFill>
        <p:spPr>
          <a:xfrm>
            <a:off x="2125221" y="2258170"/>
            <a:ext cx="1138652" cy="529985"/>
          </a:xfrm>
        </p:spPr>
      </p:pic>
      <p:pic>
        <p:nvPicPr>
          <p:cNvPr id="45" name="Picture Placeholder 44" descr="t-mobile.png"/>
          <p:cNvPicPr>
            <a:picLocks noGrp="1" noChangeAspect="1"/>
          </p:cNvPicPr>
          <p:nvPr>
            <p:ph type="pic" sz="quarter" idx="21"/>
          </p:nvPr>
        </p:nvPicPr>
        <p:blipFill>
          <a:blip r:embed="rId10"/>
          <a:srcRect t="-690" b="-690"/>
          <a:stretch>
            <a:fillRect/>
          </a:stretch>
        </p:blipFill>
        <p:spPr/>
      </p:pic>
      <p:pic>
        <p:nvPicPr>
          <p:cNvPr id="64" name="Picture Placeholder 63" descr="at-t.jpg"/>
          <p:cNvPicPr>
            <a:picLocks noGrp="1" noChangeAspect="1"/>
          </p:cNvPicPr>
          <p:nvPr>
            <p:ph type="pic" sz="quarter" idx="22"/>
          </p:nvPr>
        </p:nvPicPr>
        <p:blipFill>
          <a:blip r:embed="rId11"/>
          <a:srcRect t="-1962" b="-1962"/>
          <a:stretch>
            <a:fillRect/>
          </a:stretch>
        </p:blipFill>
        <p:spPr>
          <a:xfrm>
            <a:off x="5227638" y="2112128"/>
            <a:ext cx="565150" cy="776287"/>
          </a:xfrm>
        </p:spPr>
      </p:pic>
      <p:pic>
        <p:nvPicPr>
          <p:cNvPr id="65" name="Picture Placeholder 64" descr="tenet.png"/>
          <p:cNvPicPr>
            <a:picLocks noGrp="1" noChangeAspect="1"/>
          </p:cNvPicPr>
          <p:nvPr>
            <p:ph type="pic" sz="quarter" idx="23"/>
          </p:nvPr>
        </p:nvPicPr>
        <p:blipFill>
          <a:blip r:embed="rId12"/>
          <a:srcRect t="-120" b="-120"/>
          <a:stretch>
            <a:fillRect/>
          </a:stretch>
        </p:blipFill>
        <p:spPr/>
      </p:pic>
      <p:pic>
        <p:nvPicPr>
          <p:cNvPr id="66" name="Picture Placeholder 65" descr="mary kay.png"/>
          <p:cNvPicPr>
            <a:picLocks noGrp="1" noChangeAspect="1"/>
          </p:cNvPicPr>
          <p:nvPr>
            <p:ph type="pic" sz="quarter" idx="24"/>
          </p:nvPr>
        </p:nvPicPr>
        <p:blipFill>
          <a:blip r:embed="rId13"/>
          <a:srcRect t="-35584" b="-35584"/>
          <a:stretch>
            <a:fillRect/>
          </a:stretch>
        </p:blipFill>
        <p:spPr>
          <a:xfrm>
            <a:off x="7756525" y="2238128"/>
            <a:ext cx="1166813" cy="530229"/>
          </a:xfrm>
        </p:spPr>
      </p:pic>
      <p:pic>
        <p:nvPicPr>
          <p:cNvPr id="61" name="Picture Placeholder 60" descr="centurylink.jpg"/>
          <p:cNvPicPr>
            <a:picLocks noGrp="1" noChangeAspect="1"/>
          </p:cNvPicPr>
          <p:nvPr>
            <p:ph type="pic" sz="quarter" idx="25"/>
          </p:nvPr>
        </p:nvPicPr>
        <p:blipFill>
          <a:blip r:embed="rId14"/>
          <a:srcRect t="-1761" b="-1761"/>
          <a:stretch>
            <a:fillRect/>
          </a:stretch>
        </p:blipFill>
        <p:spPr/>
      </p:pic>
      <p:pic>
        <p:nvPicPr>
          <p:cNvPr id="62" name="Picture Placeholder 61" descr="southwest-airlines-logo.jpg"/>
          <p:cNvPicPr>
            <a:picLocks noGrp="1" noChangeAspect="1"/>
          </p:cNvPicPr>
          <p:nvPr>
            <p:ph type="pic" sz="quarter" idx="26"/>
          </p:nvPr>
        </p:nvPicPr>
        <p:blipFill>
          <a:blip r:embed="rId15"/>
          <a:srcRect t="-7532" b="-7532"/>
          <a:stretch>
            <a:fillRect/>
          </a:stretch>
        </p:blipFill>
        <p:spPr>
          <a:xfrm>
            <a:off x="2108065" y="2906630"/>
            <a:ext cx="1082770" cy="496528"/>
          </a:xfrm>
        </p:spPr>
      </p:pic>
      <p:pic>
        <p:nvPicPr>
          <p:cNvPr id="63" name="Picture Placeholder 62" descr="ameritrade.png"/>
          <p:cNvPicPr>
            <a:picLocks noGrp="1" noChangeAspect="1"/>
          </p:cNvPicPr>
          <p:nvPr>
            <p:ph type="pic" sz="quarter" idx="27"/>
          </p:nvPr>
        </p:nvPicPr>
        <p:blipFill>
          <a:blip r:embed="rId16"/>
          <a:srcRect t="-65781" b="-65781"/>
          <a:stretch>
            <a:fillRect/>
          </a:stretch>
        </p:blipFill>
        <p:spPr>
          <a:xfrm>
            <a:off x="3418388" y="2920670"/>
            <a:ext cx="1274762" cy="512763"/>
          </a:xfrm>
        </p:spPr>
      </p:pic>
      <p:pic>
        <p:nvPicPr>
          <p:cNvPr id="46" name="Picture Placeholder 45" descr="cash american.gif"/>
          <p:cNvPicPr>
            <a:picLocks noGrp="1" noChangeAspect="1"/>
          </p:cNvPicPr>
          <p:nvPr>
            <p:ph type="pic" sz="quarter" idx="28"/>
          </p:nvPr>
        </p:nvPicPr>
        <p:blipFill>
          <a:blip r:embed="rId17"/>
          <a:srcRect t="-670" b="-670"/>
          <a:stretch>
            <a:fillRect/>
          </a:stretch>
        </p:blipFill>
        <p:spPr>
          <a:xfrm>
            <a:off x="4969566" y="2961272"/>
            <a:ext cx="1091455" cy="435977"/>
          </a:xfrm>
        </p:spPr>
      </p:pic>
      <p:pic>
        <p:nvPicPr>
          <p:cNvPr id="47" name="Picture Placeholder 46" descr="key.png"/>
          <p:cNvPicPr>
            <a:picLocks noGrp="1" noChangeAspect="1"/>
          </p:cNvPicPr>
          <p:nvPr>
            <p:ph type="pic" sz="quarter" idx="29"/>
          </p:nvPr>
        </p:nvPicPr>
        <p:blipFill>
          <a:blip r:embed="rId18"/>
          <a:srcRect t="-29106" b="-29106"/>
          <a:stretch>
            <a:fillRect/>
          </a:stretch>
        </p:blipFill>
        <p:spPr>
          <a:xfrm>
            <a:off x="6440488" y="2883740"/>
            <a:ext cx="1036637" cy="549275"/>
          </a:xfrm>
        </p:spPr>
      </p:pic>
      <p:pic>
        <p:nvPicPr>
          <p:cNvPr id="48" name="Picture Placeholder 47" descr="beckman coulter.png"/>
          <p:cNvPicPr>
            <a:picLocks noGrp="1" noChangeAspect="1"/>
          </p:cNvPicPr>
          <p:nvPr>
            <p:ph type="pic" sz="quarter" idx="30"/>
          </p:nvPr>
        </p:nvPicPr>
        <p:blipFill>
          <a:blip r:embed="rId19"/>
          <a:srcRect t="-44040" b="-44040"/>
          <a:stretch>
            <a:fillRect/>
          </a:stretch>
        </p:blipFill>
        <p:spPr>
          <a:xfrm>
            <a:off x="7815263" y="2892513"/>
            <a:ext cx="1025525" cy="557212"/>
          </a:xfrm>
        </p:spPr>
      </p:pic>
      <p:pic>
        <p:nvPicPr>
          <p:cNvPr id="49" name="Picture Placeholder 48" descr="coors_logo.jpg"/>
          <p:cNvPicPr>
            <a:picLocks noGrp="1" noChangeAspect="1"/>
          </p:cNvPicPr>
          <p:nvPr>
            <p:ph type="pic" sz="quarter" idx="31"/>
          </p:nvPr>
        </p:nvPicPr>
        <p:blipFill>
          <a:blip r:embed="rId20"/>
          <a:srcRect t="-10716" b="-10716"/>
          <a:stretch>
            <a:fillRect/>
          </a:stretch>
        </p:blipFill>
        <p:spPr>
          <a:xfrm>
            <a:off x="765175" y="3610645"/>
            <a:ext cx="1003300" cy="436563"/>
          </a:xfrm>
        </p:spPr>
      </p:pic>
      <p:pic>
        <p:nvPicPr>
          <p:cNvPr id="50" name="Picture Placeholder 49" descr="bbva compass.jpg"/>
          <p:cNvPicPr>
            <a:picLocks noGrp="1" noChangeAspect="1"/>
          </p:cNvPicPr>
          <p:nvPr>
            <p:ph type="pic" sz="quarter" idx="32"/>
          </p:nvPr>
        </p:nvPicPr>
        <p:blipFill>
          <a:blip r:embed="rId21"/>
          <a:srcRect t="-46481" b="-46481"/>
          <a:stretch>
            <a:fillRect/>
          </a:stretch>
        </p:blipFill>
        <p:spPr>
          <a:xfrm>
            <a:off x="2138902" y="3583103"/>
            <a:ext cx="1117020" cy="488420"/>
          </a:xfrm>
        </p:spPr>
      </p:pic>
      <p:pic>
        <p:nvPicPr>
          <p:cNvPr id="51" name="Picture Placeholder 50" descr="dr pepper snapple.png"/>
          <p:cNvPicPr>
            <a:picLocks noGrp="1" noChangeAspect="1"/>
          </p:cNvPicPr>
          <p:nvPr>
            <p:ph type="pic" sz="quarter" idx="33"/>
          </p:nvPr>
        </p:nvPicPr>
        <p:blipFill>
          <a:blip r:embed="rId22"/>
          <a:srcRect t="-37547" b="-37547"/>
          <a:stretch>
            <a:fillRect/>
          </a:stretch>
        </p:blipFill>
        <p:spPr>
          <a:xfrm>
            <a:off x="3535363" y="3568870"/>
            <a:ext cx="1116012" cy="557213"/>
          </a:xfrm>
        </p:spPr>
      </p:pic>
      <p:pic>
        <p:nvPicPr>
          <p:cNvPr id="52" name="Picture Placeholder 51" descr="comcast.jpg"/>
          <p:cNvPicPr>
            <a:picLocks noGrp="1" noChangeAspect="1"/>
          </p:cNvPicPr>
          <p:nvPr>
            <p:ph type="pic" sz="quarter" idx="34"/>
          </p:nvPr>
        </p:nvPicPr>
        <p:blipFill>
          <a:blip r:embed="rId23"/>
          <a:srcRect t="-28447" b="-28447"/>
          <a:stretch>
            <a:fillRect/>
          </a:stretch>
        </p:blipFill>
        <p:spPr>
          <a:xfrm>
            <a:off x="4997450" y="3597863"/>
            <a:ext cx="1073150" cy="444500"/>
          </a:xfrm>
        </p:spPr>
      </p:pic>
      <p:pic>
        <p:nvPicPr>
          <p:cNvPr id="53" name="Picture Placeholder 52" descr="schwan food company.png"/>
          <p:cNvPicPr>
            <a:picLocks noGrp="1" noChangeAspect="1"/>
          </p:cNvPicPr>
          <p:nvPr>
            <p:ph type="pic" sz="quarter" idx="35"/>
          </p:nvPr>
        </p:nvPicPr>
        <p:blipFill>
          <a:blip r:embed="rId24"/>
          <a:srcRect t="-107" b="-107"/>
          <a:stretch>
            <a:fillRect/>
          </a:stretch>
        </p:blipFill>
        <p:spPr/>
      </p:pic>
      <p:pic>
        <p:nvPicPr>
          <p:cNvPr id="54" name="Picture Placeholder 53" descr="txu.png"/>
          <p:cNvPicPr>
            <a:picLocks noGrp="1" noChangeAspect="1"/>
          </p:cNvPicPr>
          <p:nvPr>
            <p:ph type="pic" sz="quarter" idx="36"/>
          </p:nvPr>
        </p:nvPicPr>
        <p:blipFill>
          <a:blip r:embed="rId25"/>
          <a:srcRect l="-499" r="-499"/>
          <a:stretch>
            <a:fillRect/>
          </a:stretch>
        </p:blipFill>
        <p:spPr/>
      </p:pic>
      <p:pic>
        <p:nvPicPr>
          <p:cNvPr id="55" name="Picture Placeholder 54" descr="starbucks.png"/>
          <p:cNvPicPr>
            <a:picLocks noGrp="1" noChangeAspect="1"/>
          </p:cNvPicPr>
          <p:nvPr>
            <p:ph type="pic" sz="quarter" idx="37"/>
          </p:nvPr>
        </p:nvPicPr>
        <p:blipFill>
          <a:blip r:embed="rId26"/>
          <a:srcRect t="-4" b="-4"/>
          <a:stretch>
            <a:fillRect/>
          </a:stretch>
        </p:blipFill>
        <p:spPr/>
      </p:pic>
      <p:pic>
        <p:nvPicPr>
          <p:cNvPr id="56" name="Picture Placeholder 55" descr="amsouth.png"/>
          <p:cNvPicPr>
            <a:picLocks noGrp="1" noChangeAspect="1"/>
          </p:cNvPicPr>
          <p:nvPr>
            <p:ph type="pic" sz="quarter" idx="38"/>
          </p:nvPr>
        </p:nvPicPr>
        <p:blipFill>
          <a:blip r:embed="rId27"/>
          <a:srcRect t="-32978" b="-32978"/>
          <a:stretch>
            <a:fillRect/>
          </a:stretch>
        </p:blipFill>
        <p:spPr>
          <a:xfrm>
            <a:off x="2062163" y="4260268"/>
            <a:ext cx="1268412" cy="487362"/>
          </a:xfrm>
        </p:spPr>
      </p:pic>
      <p:pic>
        <p:nvPicPr>
          <p:cNvPr id="57" name="Picture Placeholder 56" descr="time warner.jpg"/>
          <p:cNvPicPr>
            <a:picLocks noGrp="1" noChangeAspect="1"/>
          </p:cNvPicPr>
          <p:nvPr>
            <p:ph type="pic" sz="quarter" idx="39"/>
          </p:nvPr>
        </p:nvPicPr>
        <p:blipFill>
          <a:blip r:embed="rId28"/>
          <a:srcRect t="-66706" b="-66706"/>
          <a:stretch>
            <a:fillRect/>
          </a:stretch>
        </p:blipFill>
        <p:spPr>
          <a:xfrm>
            <a:off x="3576638" y="4284415"/>
            <a:ext cx="1054100" cy="438150"/>
          </a:xfrm>
        </p:spPr>
      </p:pic>
      <p:pic>
        <p:nvPicPr>
          <p:cNvPr id="58" name="Picture Placeholder 57" descr="raytheon.png"/>
          <p:cNvPicPr>
            <a:picLocks noGrp="1" noChangeAspect="1"/>
          </p:cNvPicPr>
          <p:nvPr>
            <p:ph type="pic" sz="quarter" idx="40"/>
          </p:nvPr>
        </p:nvPicPr>
        <p:blipFill>
          <a:blip r:embed="rId29"/>
          <a:srcRect t="-53693" b="-53693"/>
          <a:stretch>
            <a:fillRect/>
          </a:stretch>
        </p:blipFill>
        <p:spPr>
          <a:xfrm>
            <a:off x="4972050" y="4267705"/>
            <a:ext cx="1082675" cy="446088"/>
          </a:xfrm>
        </p:spPr>
      </p:pic>
      <p:pic>
        <p:nvPicPr>
          <p:cNvPr id="59" name="Picture Placeholder 58" descr="lsg sky chefs.png"/>
          <p:cNvPicPr>
            <a:picLocks noGrp="1" noChangeAspect="1"/>
          </p:cNvPicPr>
          <p:nvPr>
            <p:ph type="pic" sz="quarter" idx="41"/>
          </p:nvPr>
        </p:nvPicPr>
        <p:blipFill>
          <a:blip r:embed="rId30"/>
          <a:srcRect t="-14689" b="-14689"/>
          <a:stretch>
            <a:fillRect/>
          </a:stretch>
        </p:blipFill>
        <p:spPr>
          <a:xfrm>
            <a:off x="6369050" y="4231358"/>
            <a:ext cx="1135063" cy="541337"/>
          </a:xfrm>
        </p:spPr>
      </p:pic>
      <p:pic>
        <p:nvPicPr>
          <p:cNvPr id="60" name="Picture Placeholder 59" descr="centex.png"/>
          <p:cNvPicPr>
            <a:picLocks noGrp="1" noChangeAspect="1"/>
          </p:cNvPicPr>
          <p:nvPr>
            <p:ph type="pic" sz="quarter" idx="42"/>
          </p:nvPr>
        </p:nvPicPr>
        <p:blipFill>
          <a:blip r:embed="rId31"/>
          <a:srcRect t="-80446" b="-80446"/>
          <a:stretch>
            <a:fillRect/>
          </a:stretch>
        </p:blipFill>
        <p:spPr>
          <a:xfrm>
            <a:off x="7802563" y="4267705"/>
            <a:ext cx="1087437" cy="438150"/>
          </a:xfrm>
        </p:spPr>
      </p:pic>
      <p:sp>
        <p:nvSpPr>
          <p:cNvPr id="2" name="Date Placeholder 1"/>
          <p:cNvSpPr>
            <a:spLocks noGrp="1"/>
          </p:cNvSpPr>
          <p:nvPr>
            <p:ph type="dt" sz="half" idx="10"/>
          </p:nvPr>
        </p:nvSpPr>
        <p:spPr/>
        <p:txBody>
          <a:bodyPr/>
          <a:lstStyle/>
          <a:p>
            <a:fld id="{E647E89F-873D-244E-AE7B-0B5FF71DCE32}" type="datetime1">
              <a:rPr lang="en-US" smtClean="0"/>
              <a:pPr/>
              <a:t>10/28/2014</a:t>
            </a:fld>
            <a:endParaRPr lang="en-US" dirty="0"/>
          </a:p>
        </p:txBody>
      </p:sp>
      <p:sp>
        <p:nvSpPr>
          <p:cNvPr id="3" name="Slide Number Placeholder 2"/>
          <p:cNvSpPr>
            <a:spLocks noGrp="1"/>
          </p:cNvSpPr>
          <p:nvPr>
            <p:ph type="sldNum" sz="quarter" idx="11"/>
          </p:nvPr>
        </p:nvSpPr>
        <p:spPr/>
        <p:txBody>
          <a:bodyPr/>
          <a:lstStyle/>
          <a:p>
            <a:fld id="{4D82F6D6-BD64-564F-BDB4-3E98167DF08D}" type="slidenum">
              <a:rPr lang="en-US" smtClean="0"/>
              <a:pPr/>
              <a:t>29</a:t>
            </a:fld>
            <a:endParaRPr lang="en-US" dirty="0"/>
          </a:p>
        </p:txBody>
      </p:sp>
      <p:cxnSp>
        <p:nvCxnSpPr>
          <p:cNvPr id="67" name="Straight Connector 66"/>
          <p:cNvCxnSpPr/>
          <p:nvPr/>
        </p:nvCxnSpPr>
        <p:spPr>
          <a:xfrm rot="5400000">
            <a:off x="1709928" y="1854981"/>
            <a:ext cx="530049" cy="1589"/>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5400000">
            <a:off x="1704976" y="2518471"/>
            <a:ext cx="530049" cy="1589"/>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5400000">
            <a:off x="1704976" y="3161960"/>
            <a:ext cx="530049" cy="1589"/>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rot="5400000">
            <a:off x="1706565" y="3830487"/>
            <a:ext cx="530049" cy="1589"/>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5400000">
            <a:off x="1701797" y="4512936"/>
            <a:ext cx="530049" cy="1589"/>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rot="10800000">
            <a:off x="685800" y="2171657"/>
            <a:ext cx="1111854"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rot="10800000">
            <a:off x="682480" y="2838448"/>
            <a:ext cx="1111854"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rot="10800000">
            <a:off x="682480" y="3510125"/>
            <a:ext cx="1111854"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rot="10800000">
            <a:off x="682480" y="4169746"/>
            <a:ext cx="1111854"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rot="5400000">
            <a:off x="3123751" y="1856327"/>
            <a:ext cx="530049" cy="1589"/>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rot="5400000">
            <a:off x="3125341" y="2519817"/>
            <a:ext cx="530049" cy="1589"/>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rot="5400000">
            <a:off x="3125341" y="3163306"/>
            <a:ext cx="530049" cy="1589"/>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rot="5400000">
            <a:off x="3126930" y="3831833"/>
            <a:ext cx="530049" cy="1589"/>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5400000">
            <a:off x="3122162" y="4514282"/>
            <a:ext cx="530049" cy="1589"/>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rot="10800000">
            <a:off x="2103120" y="2173003"/>
            <a:ext cx="1111854"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rot="10800000">
            <a:off x="2102845" y="2839794"/>
            <a:ext cx="1111854"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10800000">
            <a:off x="2102845" y="3511471"/>
            <a:ext cx="1111854"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10800000">
            <a:off x="2102845" y="4171092"/>
            <a:ext cx="1111854"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rot="5400000">
            <a:off x="4540293" y="1862967"/>
            <a:ext cx="530049" cy="1589"/>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rot="5400000">
            <a:off x="4541883" y="2526457"/>
            <a:ext cx="530049" cy="1589"/>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rot="5400000">
            <a:off x="4541883" y="3169946"/>
            <a:ext cx="530049" cy="1589"/>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rot="5400000">
            <a:off x="4543472" y="3838473"/>
            <a:ext cx="530049" cy="1589"/>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rot="5400000">
            <a:off x="4538704" y="4520922"/>
            <a:ext cx="530049" cy="1589"/>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rot="10800000">
            <a:off x="3520440" y="2179643"/>
            <a:ext cx="1111854"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rot="10800000">
            <a:off x="3519387" y="2846434"/>
            <a:ext cx="1111854"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10800000">
            <a:off x="3519387" y="3518111"/>
            <a:ext cx="1111854"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rot="10800000">
            <a:off x="3519387" y="4177732"/>
            <a:ext cx="1111854"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rot="5400000">
            <a:off x="5954126" y="1862967"/>
            <a:ext cx="530049" cy="1589"/>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rot="5400000">
            <a:off x="5955716" y="2526457"/>
            <a:ext cx="530049" cy="1589"/>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rot="5400000">
            <a:off x="5955716" y="3169946"/>
            <a:ext cx="530049" cy="1589"/>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rot="5400000">
            <a:off x="5957305" y="3838473"/>
            <a:ext cx="530049" cy="1589"/>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rot="5400000">
            <a:off x="5952537" y="4520922"/>
            <a:ext cx="530049" cy="1589"/>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rot="10800000">
            <a:off x="4937760" y="2179643"/>
            <a:ext cx="1111854"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rot="10800000">
            <a:off x="4933220" y="2846434"/>
            <a:ext cx="1111854"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rot="10800000">
            <a:off x="4933220" y="3518111"/>
            <a:ext cx="1111854"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rot="10800000">
            <a:off x="4933220" y="4177732"/>
            <a:ext cx="1111854"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rot="5400000">
            <a:off x="7374491" y="1853524"/>
            <a:ext cx="530049" cy="1589"/>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rot="5400000">
            <a:off x="7376081" y="2517014"/>
            <a:ext cx="530049" cy="1589"/>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rot="5400000">
            <a:off x="7376081" y="3160503"/>
            <a:ext cx="530049" cy="1589"/>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rot="5400000">
            <a:off x="7377670" y="3829030"/>
            <a:ext cx="530049" cy="1589"/>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rot="5400000">
            <a:off x="7372902" y="4511479"/>
            <a:ext cx="530049" cy="1589"/>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rot="10800000">
            <a:off x="6355080" y="2170200"/>
            <a:ext cx="1111854"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rot="10800000">
            <a:off x="6353585" y="2836991"/>
            <a:ext cx="1111854"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rot="10800000">
            <a:off x="6353585" y="3508668"/>
            <a:ext cx="1111854"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rot="10800000">
            <a:off x="6353585" y="4168289"/>
            <a:ext cx="1111854"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rot="10800000">
            <a:off x="7772400" y="2180438"/>
            <a:ext cx="1111854"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rot="10800000">
            <a:off x="7776209" y="2847229"/>
            <a:ext cx="1111854"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rot="10800000">
            <a:off x="7776209" y="3518906"/>
            <a:ext cx="1111854"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10800000">
            <a:off x="7776209" y="4178527"/>
            <a:ext cx="1111854" cy="1588"/>
          </a:xfrm>
          <a:prstGeom prst="line">
            <a:avLst/>
          </a:prstGeom>
          <a:ln w="6350">
            <a:solidFill>
              <a:srgbClr val="919D9D"/>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Hitachi Consulting</a:t>
            </a:r>
            <a:endParaRPr lang="en-US" dirty="0"/>
          </a:p>
        </p:txBody>
      </p:sp>
      <p:sp>
        <p:nvSpPr>
          <p:cNvPr id="2" name="Date Placeholder 1"/>
          <p:cNvSpPr>
            <a:spLocks noGrp="1"/>
          </p:cNvSpPr>
          <p:nvPr>
            <p:ph type="dt" sz="half" idx="10"/>
          </p:nvPr>
        </p:nvSpPr>
        <p:spPr/>
        <p:txBody>
          <a:bodyPr/>
          <a:lstStyle/>
          <a:p>
            <a:fld id="{E647E89F-873D-244E-AE7B-0B5FF71DCE32}" type="datetime1">
              <a:rPr lang="en-US" smtClean="0"/>
              <a:pPr/>
              <a:t>10/28/2014</a:t>
            </a:fld>
            <a:endParaRPr lang="en-US" dirty="0"/>
          </a:p>
        </p:txBody>
      </p:sp>
      <p:sp>
        <p:nvSpPr>
          <p:cNvPr id="3" name="Slide Number Placeholder 2"/>
          <p:cNvSpPr>
            <a:spLocks noGrp="1"/>
          </p:cNvSpPr>
          <p:nvPr>
            <p:ph type="sldNum" sz="quarter" idx="11"/>
          </p:nvPr>
        </p:nvSpPr>
        <p:spPr/>
        <p:txBody>
          <a:bodyPr/>
          <a:lstStyle/>
          <a:p>
            <a:fld id="{4D82F6D6-BD64-564F-BDB4-3E98167DF08D}" type="slidenum">
              <a:rPr lang="en-US" smtClean="0"/>
              <a:pPr/>
              <a:t>3</a:t>
            </a:fld>
            <a:endParaRPr lang="en-US" dirty="0"/>
          </a:p>
        </p:txBody>
      </p:sp>
      <p:sp>
        <p:nvSpPr>
          <p:cNvPr id="6" name="Text Placeholder 5"/>
          <p:cNvSpPr>
            <a:spLocks noGrp="1"/>
          </p:cNvSpPr>
          <p:nvPr>
            <p:ph type="body" sz="quarter" idx="12"/>
          </p:nvPr>
        </p:nvSpPr>
        <p:spPr/>
        <p:txBody>
          <a:bodyPr/>
          <a:lstStyle/>
          <a:p>
            <a:r>
              <a:rPr lang="en-US" smtClean="0"/>
              <a:t>Icit, ipienis et hil et et accatempost qui oluptatem alit hil exerspit resciendi ut.</a:t>
            </a:r>
            <a:endParaRPr lang="en-US" dirty="0"/>
          </a:p>
        </p:txBody>
      </p:sp>
      <p:sp>
        <p:nvSpPr>
          <p:cNvPr id="7" name="Text Placeholder 6"/>
          <p:cNvSpPr>
            <a:spLocks noGrp="1"/>
          </p:cNvSpPr>
          <p:nvPr>
            <p:ph type="body" sz="quarter" idx="13"/>
          </p:nvPr>
        </p:nvSpPr>
        <p:spPr/>
        <p:txBody>
          <a:bodyPr/>
          <a:lstStyle/>
          <a:p>
            <a:r>
              <a:rPr lang="en-US" smtClean="0"/>
              <a:t>About Hitachi Consulting</a:t>
            </a:r>
            <a:endParaRPr lang="en-US" dirty="0"/>
          </a:p>
        </p:txBody>
      </p:sp>
      <p:sp>
        <p:nvSpPr>
          <p:cNvPr id="8" name="Text Placeholder 7"/>
          <p:cNvSpPr>
            <a:spLocks noGrp="1"/>
          </p:cNvSpPr>
          <p:nvPr>
            <p:ph type="body" sz="quarter" idx="14"/>
          </p:nvPr>
        </p:nvSpPr>
        <p:spPr/>
        <p:txBody>
          <a:bodyPr/>
          <a:lstStyle/>
          <a:p>
            <a:r>
              <a:rPr lang="en-US" smtClean="0"/>
              <a:t>Page 3</a:t>
            </a:r>
            <a:endParaRPr lang="en-US" dirty="0"/>
          </a:p>
        </p:txBody>
      </p:sp>
      <p:sp>
        <p:nvSpPr>
          <p:cNvPr id="9" name="Text Placeholder 8"/>
          <p:cNvSpPr>
            <a:spLocks noGrp="1"/>
          </p:cNvSpPr>
          <p:nvPr>
            <p:ph type="body" sz="quarter" idx="15"/>
          </p:nvPr>
        </p:nvSpPr>
        <p:spPr/>
        <p:txBody>
          <a:bodyPr/>
          <a:lstStyle/>
          <a:p>
            <a:r>
              <a:rPr lang="en-US" smtClean="0"/>
              <a:t>Approach</a:t>
            </a:r>
            <a:endParaRPr lang="en-US" dirty="0"/>
          </a:p>
        </p:txBody>
      </p:sp>
      <p:sp>
        <p:nvSpPr>
          <p:cNvPr id="10" name="Text Placeholder 9"/>
          <p:cNvSpPr>
            <a:spLocks noGrp="1"/>
          </p:cNvSpPr>
          <p:nvPr>
            <p:ph type="body" sz="quarter" idx="16"/>
          </p:nvPr>
        </p:nvSpPr>
        <p:spPr/>
        <p:txBody>
          <a:bodyPr/>
          <a:lstStyle/>
          <a:p>
            <a:r>
              <a:rPr lang="en-US" smtClean="0"/>
              <a:t>Page 6</a:t>
            </a:r>
            <a:endParaRPr lang="en-US" dirty="0"/>
          </a:p>
        </p:txBody>
      </p:sp>
      <p:sp>
        <p:nvSpPr>
          <p:cNvPr id="11" name="Text Placeholder 10"/>
          <p:cNvSpPr>
            <a:spLocks noGrp="1"/>
          </p:cNvSpPr>
          <p:nvPr>
            <p:ph type="body" sz="quarter" idx="17"/>
          </p:nvPr>
        </p:nvSpPr>
        <p:spPr/>
        <p:txBody>
          <a:bodyPr/>
          <a:lstStyle/>
          <a:p>
            <a:r>
              <a:rPr lang="en-US" smtClean="0"/>
              <a:t>What you can expect from Hitachi</a:t>
            </a:r>
            <a:endParaRPr lang="en-US" dirty="0"/>
          </a:p>
        </p:txBody>
      </p:sp>
      <p:sp>
        <p:nvSpPr>
          <p:cNvPr id="12" name="Text Placeholder 11"/>
          <p:cNvSpPr>
            <a:spLocks noGrp="1"/>
          </p:cNvSpPr>
          <p:nvPr>
            <p:ph type="body" sz="quarter" idx="18"/>
          </p:nvPr>
        </p:nvSpPr>
        <p:spPr/>
        <p:txBody>
          <a:bodyPr/>
          <a:lstStyle/>
          <a:p>
            <a:r>
              <a:rPr lang="en-US" smtClean="0"/>
              <a:t>Page 10</a:t>
            </a:r>
            <a:endParaRPr lang="en-US" dirty="0"/>
          </a:p>
        </p:txBody>
      </p:sp>
      <p:sp>
        <p:nvSpPr>
          <p:cNvPr id="13" name="Text Placeholder 12"/>
          <p:cNvSpPr>
            <a:spLocks noGrp="1"/>
          </p:cNvSpPr>
          <p:nvPr>
            <p:ph type="body" sz="quarter" idx="19"/>
          </p:nvPr>
        </p:nvSpPr>
        <p:spPr/>
        <p:txBody>
          <a:bodyPr/>
          <a:lstStyle/>
          <a:p>
            <a:r>
              <a:rPr lang="en-US" smtClean="0"/>
              <a:t>Data request</a:t>
            </a:r>
            <a:endParaRPr lang="en-US" dirty="0"/>
          </a:p>
        </p:txBody>
      </p:sp>
      <p:sp>
        <p:nvSpPr>
          <p:cNvPr id="14" name="Text Placeholder 13"/>
          <p:cNvSpPr>
            <a:spLocks noGrp="1"/>
          </p:cNvSpPr>
          <p:nvPr>
            <p:ph type="body" sz="quarter" idx="20"/>
          </p:nvPr>
        </p:nvSpPr>
        <p:spPr/>
        <p:txBody>
          <a:bodyPr/>
          <a:lstStyle/>
          <a:p>
            <a:r>
              <a:rPr lang="en-US" smtClean="0"/>
              <a:t>Page 11</a:t>
            </a:r>
            <a:endParaRPr lang="en-US" dirty="0"/>
          </a:p>
        </p:txBody>
      </p:sp>
      <p:sp>
        <p:nvSpPr>
          <p:cNvPr id="15" name="Text Placeholder 14"/>
          <p:cNvSpPr>
            <a:spLocks noGrp="1"/>
          </p:cNvSpPr>
          <p:nvPr>
            <p:ph type="body" sz="quarter" idx="21"/>
          </p:nvPr>
        </p:nvSpPr>
        <p:spPr/>
        <p:txBody>
          <a:bodyPr/>
          <a:lstStyle/>
          <a:p>
            <a:r>
              <a:rPr lang="en-US" smtClean="0"/>
              <a:t>Credentials</a:t>
            </a:r>
            <a:endParaRPr lang="en-US" dirty="0"/>
          </a:p>
        </p:txBody>
      </p:sp>
      <p:sp>
        <p:nvSpPr>
          <p:cNvPr id="16" name="Text Placeholder 15"/>
          <p:cNvSpPr>
            <a:spLocks noGrp="1"/>
          </p:cNvSpPr>
          <p:nvPr>
            <p:ph type="body" sz="quarter" idx="22"/>
          </p:nvPr>
        </p:nvSpPr>
        <p:spPr/>
        <p:txBody>
          <a:bodyPr/>
          <a:lstStyle/>
          <a:p>
            <a:r>
              <a:rPr lang="en-US" smtClean="0"/>
              <a:t>Page 16</a:t>
            </a:r>
            <a:endParaRPr lang="en-US" dirty="0"/>
          </a:p>
        </p:txBody>
      </p:sp>
      <p:sp>
        <p:nvSpPr>
          <p:cNvPr id="17" name="Text Placeholder 16"/>
          <p:cNvSpPr>
            <a:spLocks noGrp="1"/>
          </p:cNvSpPr>
          <p:nvPr>
            <p:ph type="body" sz="quarter" idx="23"/>
          </p:nvPr>
        </p:nvSpPr>
        <p:spPr/>
        <p:txBody>
          <a:bodyPr/>
          <a:lstStyle/>
          <a:p>
            <a:r>
              <a:rPr lang="en-US" smtClean="0"/>
              <a:t>Statement Of Confidentiality And Usage Restrictions</a:t>
            </a:r>
          </a:p>
          <a:p>
            <a:r>
              <a:rPr lang="en-US" smtClean="0"/>
              <a:t>The content of this presentation and/or documentation contains the proprietary and confidential information of Hitachi Consulting Holdings Limited and/or of its relevant parent(s), subsidiary and/or subsidiaries (as applicable "Hitachi") and, as applicable, the proprietary and confidential information of third parties used by Hitachi under an appropriate license there from. In consideration of Hitachi making this information available to you, you agree to protect the confidentiality of the same as might reasonably be expected by Hitachi. Without limitation, the information contained herein is the copyright of Hitachi and may not be re-produced in whole or in part without the express prior permission of Hitachi. Copyright © Hitachi Consulting</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Hitachi </a:t>
            </a:r>
            <a:r>
              <a:rPr lang="en-US" dirty="0" err="1" smtClean="0"/>
              <a:t>Consulting’s</a:t>
            </a:r>
            <a:r>
              <a:rPr lang="en-US" dirty="0" smtClean="0"/>
              <a:t> Operations Management Approach</a:t>
            </a:r>
            <a:endParaRPr lang="en-US" dirty="0"/>
          </a:p>
        </p:txBody>
      </p:sp>
      <p:sp>
        <p:nvSpPr>
          <p:cNvPr id="2" name="Date Placeholder 1"/>
          <p:cNvSpPr>
            <a:spLocks noGrp="1"/>
          </p:cNvSpPr>
          <p:nvPr>
            <p:ph type="dt" sz="half" idx="10"/>
          </p:nvPr>
        </p:nvSpPr>
        <p:spPr/>
        <p:txBody>
          <a:bodyPr/>
          <a:lstStyle/>
          <a:p>
            <a:fld id="{E647E89F-873D-244E-AE7B-0B5FF71DCE32}" type="datetime1">
              <a:rPr lang="en-US" smtClean="0"/>
              <a:pPr/>
              <a:t>10/28/2014</a:t>
            </a:fld>
            <a:endParaRPr lang="en-US" dirty="0"/>
          </a:p>
        </p:txBody>
      </p:sp>
      <p:sp>
        <p:nvSpPr>
          <p:cNvPr id="3" name="Slide Number Placeholder 2"/>
          <p:cNvSpPr>
            <a:spLocks noGrp="1"/>
          </p:cNvSpPr>
          <p:nvPr>
            <p:ph type="sldNum" sz="quarter" idx="11"/>
          </p:nvPr>
        </p:nvSpPr>
        <p:spPr/>
        <p:txBody>
          <a:bodyPr/>
          <a:lstStyle/>
          <a:p>
            <a:fld id="{4D82F6D6-BD64-564F-BDB4-3E98167DF08D}" type="slidenum">
              <a:rPr lang="en-US" smtClean="0"/>
              <a:pPr/>
              <a:t>30</a:t>
            </a:fld>
            <a:endParaRPr lang="en-US" dirty="0"/>
          </a:p>
        </p:txBody>
      </p:sp>
      <p:sp>
        <p:nvSpPr>
          <p:cNvPr id="6" name="Text Placeholder 5"/>
          <p:cNvSpPr>
            <a:spLocks noGrp="1"/>
          </p:cNvSpPr>
          <p:nvPr>
            <p:ph type="body" sz="quarter" idx="24"/>
          </p:nvPr>
        </p:nvSpPr>
        <p:spPr/>
        <p:txBody>
          <a:bodyPr/>
          <a:lstStyle/>
          <a:p>
            <a:r>
              <a:rPr lang="en-US" smtClean="0"/>
              <a:t>Analysis Phase</a:t>
            </a:r>
            <a:endParaRPr lang="en-US" dirty="0"/>
          </a:p>
        </p:txBody>
      </p:sp>
      <p:sp>
        <p:nvSpPr>
          <p:cNvPr id="7" name="Text Placeholder 6"/>
          <p:cNvSpPr>
            <a:spLocks noGrp="1"/>
          </p:cNvSpPr>
          <p:nvPr>
            <p:ph type="body" sz="quarter" idx="25"/>
          </p:nvPr>
        </p:nvSpPr>
        <p:spPr/>
        <p:txBody>
          <a:bodyPr/>
          <a:lstStyle/>
          <a:p>
            <a:r>
              <a:rPr lang="en-US" smtClean="0"/>
              <a:t>Implementation Phase</a:t>
            </a:r>
            <a:endParaRPr lang="en-US" dirty="0"/>
          </a:p>
        </p:txBody>
      </p:sp>
      <p:sp>
        <p:nvSpPr>
          <p:cNvPr id="8" name="Text Placeholder 7"/>
          <p:cNvSpPr>
            <a:spLocks noGrp="1"/>
          </p:cNvSpPr>
          <p:nvPr>
            <p:ph type="body" sz="quarter" idx="26"/>
          </p:nvPr>
        </p:nvSpPr>
        <p:spPr/>
        <p:txBody>
          <a:bodyPr/>
          <a:lstStyle/>
          <a:p>
            <a:r>
              <a:rPr lang="en-US" smtClean="0"/>
              <a:t>Scoping</a:t>
            </a:r>
            <a:endParaRPr lang="en-US" dirty="0"/>
          </a:p>
        </p:txBody>
      </p:sp>
      <p:sp>
        <p:nvSpPr>
          <p:cNvPr id="9" name="Text Placeholder 8"/>
          <p:cNvSpPr>
            <a:spLocks noGrp="1"/>
          </p:cNvSpPr>
          <p:nvPr>
            <p:ph type="body" sz="quarter" idx="27"/>
          </p:nvPr>
        </p:nvSpPr>
        <p:spPr/>
        <p:txBody>
          <a:bodyPr/>
          <a:lstStyle/>
          <a:p>
            <a:r>
              <a:rPr lang="en-US" smtClean="0"/>
              <a:t>Analysis</a:t>
            </a:r>
            <a:endParaRPr lang="en-US" dirty="0"/>
          </a:p>
        </p:txBody>
      </p:sp>
      <p:sp>
        <p:nvSpPr>
          <p:cNvPr id="10" name="Text Placeholder 9"/>
          <p:cNvSpPr>
            <a:spLocks noGrp="1"/>
          </p:cNvSpPr>
          <p:nvPr>
            <p:ph type="body" sz="quarter" idx="28"/>
          </p:nvPr>
        </p:nvSpPr>
        <p:spPr/>
        <p:txBody>
          <a:bodyPr/>
          <a:lstStyle/>
          <a:p>
            <a:r>
              <a:rPr lang="en-US" smtClean="0"/>
              <a:t>Project Proposal</a:t>
            </a:r>
            <a:endParaRPr lang="en-US" dirty="0"/>
          </a:p>
        </p:txBody>
      </p:sp>
      <p:sp>
        <p:nvSpPr>
          <p:cNvPr id="11" name="Text Placeholder 10"/>
          <p:cNvSpPr>
            <a:spLocks noGrp="1"/>
          </p:cNvSpPr>
          <p:nvPr>
            <p:ph type="body" sz="quarter" idx="29"/>
          </p:nvPr>
        </p:nvSpPr>
        <p:spPr/>
        <p:txBody>
          <a:bodyPr/>
          <a:lstStyle/>
          <a:p>
            <a:r>
              <a:rPr lang="en-US" smtClean="0"/>
              <a:t>Design</a:t>
            </a:r>
            <a:endParaRPr lang="en-US" dirty="0"/>
          </a:p>
        </p:txBody>
      </p:sp>
      <p:sp>
        <p:nvSpPr>
          <p:cNvPr id="12" name="Text Placeholder 11"/>
          <p:cNvSpPr>
            <a:spLocks noGrp="1"/>
          </p:cNvSpPr>
          <p:nvPr>
            <p:ph type="body" sz="quarter" idx="30"/>
          </p:nvPr>
        </p:nvSpPr>
        <p:spPr/>
        <p:txBody>
          <a:bodyPr/>
          <a:lstStyle/>
          <a:p>
            <a:r>
              <a:rPr lang="en-US" smtClean="0"/>
              <a:t>Development</a:t>
            </a:r>
            <a:endParaRPr lang="en-US" dirty="0"/>
          </a:p>
        </p:txBody>
      </p:sp>
      <p:sp>
        <p:nvSpPr>
          <p:cNvPr id="13" name="Text Placeholder 12"/>
          <p:cNvSpPr>
            <a:spLocks noGrp="1"/>
          </p:cNvSpPr>
          <p:nvPr>
            <p:ph type="body" sz="quarter" idx="31"/>
          </p:nvPr>
        </p:nvSpPr>
        <p:spPr/>
        <p:txBody>
          <a:bodyPr/>
          <a:lstStyle/>
          <a:p>
            <a:r>
              <a:rPr lang="en-US" smtClean="0"/>
              <a:t>Installation</a:t>
            </a:r>
            <a:endParaRPr lang="en-US" dirty="0"/>
          </a:p>
        </p:txBody>
      </p:sp>
      <p:sp>
        <p:nvSpPr>
          <p:cNvPr id="14" name="Text Placeholder 13"/>
          <p:cNvSpPr>
            <a:spLocks noGrp="1"/>
          </p:cNvSpPr>
          <p:nvPr>
            <p:ph type="body" sz="quarter" idx="32"/>
          </p:nvPr>
        </p:nvSpPr>
        <p:spPr/>
        <p:txBody>
          <a:bodyPr/>
          <a:lstStyle/>
          <a:p>
            <a:r>
              <a:rPr lang="en-US" smtClean="0"/>
              <a:t>1 Week</a:t>
            </a:r>
            <a:endParaRPr lang="en-US" dirty="0"/>
          </a:p>
        </p:txBody>
      </p:sp>
      <p:sp>
        <p:nvSpPr>
          <p:cNvPr id="15" name="Text Placeholder 14"/>
          <p:cNvSpPr>
            <a:spLocks noGrp="1"/>
          </p:cNvSpPr>
          <p:nvPr>
            <p:ph type="body" sz="quarter" idx="33"/>
          </p:nvPr>
        </p:nvSpPr>
        <p:spPr/>
        <p:txBody>
          <a:bodyPr/>
          <a:lstStyle/>
          <a:p>
            <a:r>
              <a:rPr lang="en-US" smtClean="0"/>
              <a:t>4 Weeks</a:t>
            </a:r>
            <a:endParaRPr lang="en-US" dirty="0"/>
          </a:p>
        </p:txBody>
      </p:sp>
      <p:sp>
        <p:nvSpPr>
          <p:cNvPr id="16" name="Text Placeholder 15"/>
          <p:cNvSpPr>
            <a:spLocks noGrp="1"/>
          </p:cNvSpPr>
          <p:nvPr>
            <p:ph type="body" sz="quarter" idx="34"/>
          </p:nvPr>
        </p:nvSpPr>
        <p:spPr/>
        <p:txBody>
          <a:bodyPr/>
          <a:lstStyle/>
          <a:p>
            <a:r>
              <a:rPr lang="en-US" smtClean="0"/>
              <a:t>1 Week</a:t>
            </a:r>
            <a:endParaRPr lang="en-US" dirty="0"/>
          </a:p>
        </p:txBody>
      </p:sp>
      <p:sp>
        <p:nvSpPr>
          <p:cNvPr id="17" name="Text Placeholder 16"/>
          <p:cNvSpPr>
            <a:spLocks noGrp="1"/>
          </p:cNvSpPr>
          <p:nvPr>
            <p:ph type="body" sz="quarter" idx="35"/>
          </p:nvPr>
        </p:nvSpPr>
        <p:spPr/>
        <p:txBody>
          <a:bodyPr/>
          <a:lstStyle/>
          <a:p>
            <a:r>
              <a:rPr lang="en-US" smtClean="0"/>
              <a:t>25-40 Weeks</a:t>
            </a:r>
            <a:endParaRPr lang="en-US" dirty="0"/>
          </a:p>
        </p:txBody>
      </p:sp>
      <p:sp>
        <p:nvSpPr>
          <p:cNvPr id="18" name="Text Placeholder 17"/>
          <p:cNvSpPr>
            <a:spLocks noGrp="1"/>
          </p:cNvSpPr>
          <p:nvPr>
            <p:ph type="body" sz="quarter" idx="36"/>
          </p:nvPr>
        </p:nvSpPr>
        <p:spPr/>
        <p:txBody>
          <a:bodyPr>
            <a:normAutofit lnSpcReduction="10000"/>
          </a:bodyPr>
          <a:lstStyle/>
          <a:p>
            <a:r>
              <a:rPr lang="en-US" smtClean="0"/>
              <a:t>Loreperaes consed quam est mo officietur alicia imagnim ustioris.</a:t>
            </a:r>
          </a:p>
          <a:p>
            <a:r>
              <a:rPr lang="en-US" smtClean="0"/>
              <a:t>As molupta dolore, ut harun debis idis raye.</a:t>
            </a:r>
          </a:p>
          <a:p>
            <a:pPr lvl="1"/>
            <a:r>
              <a:rPr lang="en-US" smtClean="0"/>
              <a:t>Tasperio is ut a et apero beatumquunt menos.</a:t>
            </a:r>
          </a:p>
          <a:p>
            <a:pPr lvl="1"/>
            <a:r>
              <a:rPr lang="en-US" smtClean="0"/>
              <a:t>At iderit labo. At eos quia ditatiatust lorem.</a:t>
            </a:r>
          </a:p>
          <a:p>
            <a:r>
              <a:rPr lang="en-US" smtClean="0"/>
              <a:t>As molupta dolore, ut harun debis idis raye.</a:t>
            </a:r>
          </a:p>
          <a:p>
            <a:r>
              <a:rPr lang="en-US" smtClean="0"/>
              <a:t>Tasperio is ut a et apero beatumquunt.</a:t>
            </a:r>
          </a:p>
          <a:p>
            <a:pPr lvl="1"/>
            <a:r>
              <a:rPr lang="en-US" smtClean="0"/>
              <a:t>As molupta dolore, ut harun debis idis.</a:t>
            </a:r>
          </a:p>
          <a:p>
            <a:pPr lvl="1"/>
            <a:r>
              <a:rPr lang="en-US" smtClean="0"/>
              <a:t>Tasperio is ut a et menos. w At iderit labo.</a:t>
            </a:r>
            <a:endParaRPr lang="en-US" dirty="0"/>
          </a:p>
        </p:txBody>
      </p:sp>
      <p:sp>
        <p:nvSpPr>
          <p:cNvPr id="19" name="Text Placeholder 18"/>
          <p:cNvSpPr>
            <a:spLocks noGrp="1"/>
          </p:cNvSpPr>
          <p:nvPr>
            <p:ph type="body" sz="quarter" idx="37"/>
          </p:nvPr>
        </p:nvSpPr>
        <p:spPr/>
        <p:txBody>
          <a:bodyPr>
            <a:normAutofit fontScale="92500"/>
          </a:bodyPr>
          <a:lstStyle/>
          <a:p>
            <a:r>
              <a:rPr lang="en-US" smtClean="0"/>
              <a:t>Loreperaes consed quam est mo officietur alicia imagnim ustioris.</a:t>
            </a:r>
          </a:p>
          <a:p>
            <a:r>
              <a:rPr lang="en-US" smtClean="0"/>
              <a:t>As molupta dolore, ut harun debis idis raye.</a:t>
            </a:r>
          </a:p>
          <a:p>
            <a:pPr lvl="1"/>
            <a:r>
              <a:rPr lang="en-US" smtClean="0"/>
              <a:t>Tasperio is ut a et apero beatumquunt menos.</a:t>
            </a:r>
          </a:p>
          <a:p>
            <a:pPr lvl="1"/>
            <a:r>
              <a:rPr lang="en-US" smtClean="0"/>
              <a:t>At iderit labo. At eos quia ditatiatust lorem.</a:t>
            </a:r>
          </a:p>
          <a:p>
            <a:r>
              <a:rPr lang="en-US" smtClean="0"/>
              <a:t>As molupta dolore, ut harun debis idis raye.</a:t>
            </a:r>
          </a:p>
          <a:p>
            <a:r>
              <a:rPr lang="en-US" smtClean="0"/>
              <a:t>Tasperio is ut a et apero beatumquunt.</a:t>
            </a:r>
          </a:p>
          <a:p>
            <a:pPr lvl="1"/>
            <a:r>
              <a:rPr lang="en-US" smtClean="0"/>
              <a:t>As molupta dolore, ut harun debis idis.</a:t>
            </a:r>
          </a:p>
          <a:p>
            <a:pPr lvl="1"/>
            <a:r>
              <a:rPr lang="en-US" smtClean="0"/>
              <a:t>Tasperio is ut a et menos. w At iderit labo.</a:t>
            </a:r>
          </a:p>
          <a:p>
            <a:endParaRPr lang="en-US" dirty="0"/>
          </a:p>
        </p:txBody>
      </p:sp>
      <p:sp>
        <p:nvSpPr>
          <p:cNvPr id="20" name="Text Placeholder 19"/>
          <p:cNvSpPr>
            <a:spLocks noGrp="1"/>
          </p:cNvSpPr>
          <p:nvPr>
            <p:ph type="body" sz="quarter" idx="38"/>
          </p:nvPr>
        </p:nvSpPr>
        <p:spPr/>
        <p:txBody>
          <a:bodyPr>
            <a:normAutofit fontScale="92500"/>
          </a:bodyPr>
          <a:lstStyle/>
          <a:p>
            <a:r>
              <a:rPr lang="en-US" smtClean="0"/>
              <a:t>Loreperaes consed quam est mo officietur alicia imagnim ustioris.</a:t>
            </a:r>
          </a:p>
          <a:p>
            <a:r>
              <a:rPr lang="en-US" smtClean="0"/>
              <a:t>As molupta dolore, ut harun debis idis raye.</a:t>
            </a:r>
          </a:p>
          <a:p>
            <a:pPr lvl="1"/>
            <a:r>
              <a:rPr lang="en-US" smtClean="0"/>
              <a:t>Tasperio is ut a et apero beatumquunt menos.</a:t>
            </a:r>
          </a:p>
          <a:p>
            <a:pPr lvl="1"/>
            <a:r>
              <a:rPr lang="en-US" smtClean="0"/>
              <a:t>At iderit labo. At eos quia ditatiatust lorem.</a:t>
            </a:r>
          </a:p>
          <a:p>
            <a:r>
              <a:rPr lang="en-US" smtClean="0"/>
              <a:t>As molupta dolore, ut harun debis idis raye.</a:t>
            </a:r>
          </a:p>
          <a:p>
            <a:r>
              <a:rPr lang="en-US" smtClean="0"/>
              <a:t>Tasperio is ut a et apero beatumquunt.</a:t>
            </a:r>
          </a:p>
          <a:p>
            <a:pPr lvl="1"/>
            <a:r>
              <a:rPr lang="en-US" smtClean="0"/>
              <a:t>As molupta dolore, ut harun debis idis.</a:t>
            </a:r>
          </a:p>
          <a:p>
            <a:pPr lvl="1"/>
            <a:r>
              <a:rPr lang="en-US" smtClean="0"/>
              <a:t>Tasperio is ut a et menos. w At iderit labo.</a:t>
            </a:r>
          </a:p>
          <a:p>
            <a:endParaRPr lang="en-US" dirty="0"/>
          </a:p>
        </p:txBody>
      </p:sp>
      <p:sp>
        <p:nvSpPr>
          <p:cNvPr id="21" name="Text Placeholder 20"/>
          <p:cNvSpPr>
            <a:spLocks noGrp="1"/>
          </p:cNvSpPr>
          <p:nvPr>
            <p:ph type="body" sz="quarter" idx="39"/>
          </p:nvPr>
        </p:nvSpPr>
        <p:spPr/>
        <p:txBody>
          <a:bodyPr>
            <a:normAutofit fontScale="92500"/>
          </a:bodyPr>
          <a:lstStyle/>
          <a:p>
            <a:r>
              <a:rPr lang="en-US" smtClean="0"/>
              <a:t>Loreperaes consed quam est mo officietur alicia imagnim ustioris.</a:t>
            </a:r>
          </a:p>
          <a:p>
            <a:r>
              <a:rPr lang="en-US" smtClean="0"/>
              <a:t>As molupta dolore, ut harun debis idis raye.</a:t>
            </a:r>
          </a:p>
          <a:p>
            <a:pPr lvl="1"/>
            <a:r>
              <a:rPr lang="en-US" smtClean="0"/>
              <a:t>Tasperio is ut a et apero beatumquunt menos.</a:t>
            </a:r>
          </a:p>
          <a:p>
            <a:pPr lvl="1"/>
            <a:r>
              <a:rPr lang="en-US" smtClean="0"/>
              <a:t>At iderit labo. At eos quia ditatiatust lorem.</a:t>
            </a:r>
          </a:p>
          <a:p>
            <a:r>
              <a:rPr lang="en-US" smtClean="0"/>
              <a:t>As molupta dolore, ut harun debis idis raye.</a:t>
            </a:r>
          </a:p>
          <a:p>
            <a:r>
              <a:rPr lang="en-US" smtClean="0"/>
              <a:t>Tasperio is ut a et apero beatumquunt.</a:t>
            </a:r>
          </a:p>
          <a:p>
            <a:pPr lvl="1"/>
            <a:r>
              <a:rPr lang="en-US" smtClean="0"/>
              <a:t>As molupta dolore, ut harun debis idis.</a:t>
            </a:r>
          </a:p>
          <a:p>
            <a:pPr lvl="1"/>
            <a:r>
              <a:rPr lang="en-US" smtClean="0"/>
              <a:t>Tasperio is ut a et menos. w At iderit labo.</a:t>
            </a:r>
          </a:p>
          <a:p>
            <a:endParaRPr lang="en-US" dirty="0"/>
          </a:p>
        </p:txBody>
      </p:sp>
      <p:sp>
        <p:nvSpPr>
          <p:cNvPr id="22" name="Text Placeholder 21"/>
          <p:cNvSpPr>
            <a:spLocks noGrp="1"/>
          </p:cNvSpPr>
          <p:nvPr>
            <p:ph type="body" sz="quarter" idx="40"/>
          </p:nvPr>
        </p:nvSpPr>
        <p:spPr/>
        <p:txBody>
          <a:bodyPr>
            <a:normAutofit fontScale="92500"/>
          </a:bodyPr>
          <a:lstStyle/>
          <a:p>
            <a:r>
              <a:rPr lang="en-US" smtClean="0"/>
              <a:t>Loreperaes consed quam est mo officietur alicia imagnim ustioris.</a:t>
            </a:r>
          </a:p>
          <a:p>
            <a:r>
              <a:rPr lang="en-US" smtClean="0"/>
              <a:t>As molupta dolore, ut harun debis idis raye.</a:t>
            </a:r>
          </a:p>
          <a:p>
            <a:pPr lvl="1"/>
            <a:r>
              <a:rPr lang="en-US" smtClean="0"/>
              <a:t>Tasperio is ut a et apero beatumquunt menos.</a:t>
            </a:r>
          </a:p>
          <a:p>
            <a:pPr lvl="1"/>
            <a:r>
              <a:rPr lang="en-US" smtClean="0"/>
              <a:t>At iderit labo. At eos quia ditatiatust lorem.</a:t>
            </a:r>
          </a:p>
          <a:p>
            <a:r>
              <a:rPr lang="en-US" smtClean="0"/>
              <a:t>As molupta dolore, ut harun debis idis raye.</a:t>
            </a:r>
          </a:p>
          <a:p>
            <a:r>
              <a:rPr lang="en-US" smtClean="0"/>
              <a:t>Tasperio is ut a et apero beatumquunt.</a:t>
            </a:r>
          </a:p>
          <a:p>
            <a:pPr lvl="1"/>
            <a:r>
              <a:rPr lang="en-US" smtClean="0"/>
              <a:t>As molupta dolore, ut harun debis idis.</a:t>
            </a:r>
          </a:p>
          <a:p>
            <a:pPr lvl="1"/>
            <a:r>
              <a:rPr lang="en-US" smtClean="0"/>
              <a:t>Tasperio is ut a et menos. w At iderit labo.</a:t>
            </a:r>
          </a:p>
          <a:p>
            <a:endParaRPr lang="en-US" dirty="0"/>
          </a:p>
        </p:txBody>
      </p:sp>
      <p:sp>
        <p:nvSpPr>
          <p:cNvPr id="23" name="Text Placeholder 22"/>
          <p:cNvSpPr>
            <a:spLocks noGrp="1"/>
          </p:cNvSpPr>
          <p:nvPr>
            <p:ph type="body" sz="quarter" idx="41"/>
          </p:nvPr>
        </p:nvSpPr>
        <p:spPr/>
        <p:txBody>
          <a:bodyPr>
            <a:normAutofit fontScale="92500"/>
          </a:bodyPr>
          <a:lstStyle/>
          <a:p>
            <a:r>
              <a:rPr lang="en-US" smtClean="0"/>
              <a:t>Loreperaes consed quam est mo officietur alicia imagnim ustioris.</a:t>
            </a:r>
          </a:p>
          <a:p>
            <a:r>
              <a:rPr lang="en-US" smtClean="0"/>
              <a:t>As molupta dolore, ut harun debis idis raye.</a:t>
            </a:r>
          </a:p>
          <a:p>
            <a:pPr lvl="1"/>
            <a:r>
              <a:rPr lang="en-US" smtClean="0"/>
              <a:t>Tasperio is ut a et apero beatumquunt menos.</a:t>
            </a:r>
          </a:p>
          <a:p>
            <a:pPr lvl="1"/>
            <a:r>
              <a:rPr lang="en-US" smtClean="0"/>
              <a:t>At iderit labo. At eos quia ditatiatust lorem.</a:t>
            </a:r>
          </a:p>
          <a:p>
            <a:r>
              <a:rPr lang="en-US" smtClean="0"/>
              <a:t>As molupta dolore, ut harun debis idis raye.</a:t>
            </a:r>
          </a:p>
          <a:p>
            <a:r>
              <a:rPr lang="en-US" smtClean="0"/>
              <a:t>Tasperio is ut a et apero beatumquunt.</a:t>
            </a:r>
          </a:p>
          <a:p>
            <a:pPr lvl="1"/>
            <a:r>
              <a:rPr lang="en-US" smtClean="0"/>
              <a:t>As molupta dolore, ut harun debis idis.</a:t>
            </a:r>
          </a:p>
          <a:p>
            <a:pPr lvl="1"/>
            <a:r>
              <a:rPr lang="en-US" smtClean="0"/>
              <a:t>Tasperio is ut a et menos. w At iderit labo.</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Hitachi Consulting’s Operations Management Approach</a:t>
            </a:r>
            <a:endParaRPr lang="en-US" dirty="0"/>
          </a:p>
        </p:txBody>
      </p:sp>
      <p:sp>
        <p:nvSpPr>
          <p:cNvPr id="2" name="Date Placeholder 1"/>
          <p:cNvSpPr>
            <a:spLocks noGrp="1"/>
          </p:cNvSpPr>
          <p:nvPr>
            <p:ph type="dt" sz="half" idx="10"/>
          </p:nvPr>
        </p:nvSpPr>
        <p:spPr/>
        <p:txBody>
          <a:bodyPr/>
          <a:lstStyle/>
          <a:p>
            <a:fld id="{E647E89F-873D-244E-AE7B-0B5FF71DCE32}" type="datetime1">
              <a:rPr lang="en-US" smtClean="0"/>
              <a:pPr/>
              <a:t>10/28/2014</a:t>
            </a:fld>
            <a:endParaRPr lang="en-US" dirty="0"/>
          </a:p>
        </p:txBody>
      </p:sp>
      <p:sp>
        <p:nvSpPr>
          <p:cNvPr id="3" name="Slide Number Placeholder 2"/>
          <p:cNvSpPr>
            <a:spLocks noGrp="1"/>
          </p:cNvSpPr>
          <p:nvPr>
            <p:ph type="sldNum" sz="quarter" idx="11"/>
          </p:nvPr>
        </p:nvSpPr>
        <p:spPr/>
        <p:txBody>
          <a:bodyPr/>
          <a:lstStyle/>
          <a:p>
            <a:fld id="{4D82F6D6-BD64-564F-BDB4-3E98167DF08D}" type="slidenum">
              <a:rPr lang="en-US" smtClean="0"/>
              <a:pPr/>
              <a:t>31</a:t>
            </a:fld>
            <a:endParaRPr lang="en-US" dirty="0"/>
          </a:p>
        </p:txBody>
      </p:sp>
      <p:sp>
        <p:nvSpPr>
          <p:cNvPr id="6" name="Text Placeholder 5"/>
          <p:cNvSpPr>
            <a:spLocks noGrp="1"/>
          </p:cNvSpPr>
          <p:nvPr>
            <p:ph type="body" sz="quarter" idx="24"/>
          </p:nvPr>
        </p:nvSpPr>
        <p:spPr/>
        <p:txBody>
          <a:bodyPr/>
          <a:lstStyle/>
          <a:p>
            <a:r>
              <a:rPr lang="en-US" smtClean="0"/>
              <a:t>Management Consulting</a:t>
            </a:r>
            <a:endParaRPr lang="en-US" dirty="0"/>
          </a:p>
        </p:txBody>
      </p:sp>
      <p:sp>
        <p:nvSpPr>
          <p:cNvPr id="7" name="Text Placeholder 6"/>
          <p:cNvSpPr>
            <a:spLocks noGrp="1"/>
          </p:cNvSpPr>
          <p:nvPr>
            <p:ph type="body" sz="quarter" idx="25"/>
          </p:nvPr>
        </p:nvSpPr>
        <p:spPr/>
        <p:txBody>
          <a:bodyPr/>
          <a:lstStyle/>
          <a:p>
            <a:r>
              <a:rPr lang="en-US" smtClean="0"/>
              <a:t>Technology Solutions</a:t>
            </a:r>
            <a:endParaRPr lang="en-US" dirty="0"/>
          </a:p>
        </p:txBody>
      </p:sp>
      <p:sp>
        <p:nvSpPr>
          <p:cNvPr id="8" name="Text Placeholder 7"/>
          <p:cNvSpPr>
            <a:spLocks noGrp="1"/>
          </p:cNvSpPr>
          <p:nvPr>
            <p:ph type="body" sz="quarter" idx="26"/>
          </p:nvPr>
        </p:nvSpPr>
        <p:spPr/>
        <p:txBody>
          <a:bodyPr/>
          <a:lstStyle/>
          <a:p>
            <a:r>
              <a:rPr lang="en-US" smtClean="0"/>
              <a:t>Managed Services</a:t>
            </a:r>
            <a:endParaRPr lang="en-US" dirty="0"/>
          </a:p>
        </p:txBody>
      </p:sp>
      <p:sp>
        <p:nvSpPr>
          <p:cNvPr id="9" name="Text Placeholder 8"/>
          <p:cNvSpPr>
            <a:spLocks noGrp="1"/>
          </p:cNvSpPr>
          <p:nvPr>
            <p:ph type="body" sz="quarter" idx="27"/>
          </p:nvPr>
        </p:nvSpPr>
        <p:spPr/>
        <p:txBody>
          <a:bodyPr/>
          <a:lstStyle/>
          <a:p>
            <a:r>
              <a:rPr lang="en-US" smtClean="0"/>
              <a:t>Operational Strategy &amp; Implementation</a:t>
            </a:r>
          </a:p>
          <a:p>
            <a:r>
              <a:rPr lang="en-US" smtClean="0"/>
              <a:t>Business &amp; Operational Improvement</a:t>
            </a:r>
          </a:p>
          <a:p>
            <a:r>
              <a:rPr lang="en-US" smtClean="0"/>
              <a:t>Organizational Transformation</a:t>
            </a:r>
          </a:p>
          <a:p>
            <a:r>
              <a:rPr lang="en-US" smtClean="0"/>
              <a:t>Enterprise Performance Management / Analytics</a:t>
            </a:r>
          </a:p>
          <a:p>
            <a:r>
              <a:rPr lang="en-US" smtClean="0"/>
              <a:t>IT Advisory</a:t>
            </a:r>
          </a:p>
          <a:p>
            <a:r>
              <a:rPr lang="en-US" smtClean="0"/>
              <a:t>Environmental Sustainability Solution</a:t>
            </a:r>
            <a:endParaRPr lang="en-US" dirty="0"/>
          </a:p>
        </p:txBody>
      </p:sp>
      <p:sp>
        <p:nvSpPr>
          <p:cNvPr id="10" name="Text Placeholder 9"/>
          <p:cNvSpPr>
            <a:spLocks noGrp="1"/>
          </p:cNvSpPr>
          <p:nvPr>
            <p:ph type="body" sz="quarter" idx="28"/>
          </p:nvPr>
        </p:nvSpPr>
        <p:spPr/>
        <p:txBody>
          <a:bodyPr/>
          <a:lstStyle/>
          <a:p>
            <a:r>
              <a:rPr lang="en-US" smtClean="0"/>
              <a:t>Enterprise Applications</a:t>
            </a:r>
          </a:p>
          <a:p>
            <a:r>
              <a:rPr lang="en-US" smtClean="0"/>
              <a:t>Enterprise Technology</a:t>
            </a:r>
          </a:p>
          <a:p>
            <a:r>
              <a:rPr lang="en-US" smtClean="0"/>
              <a:t>Application Development and Integration</a:t>
            </a:r>
          </a:p>
          <a:p>
            <a:r>
              <a:rPr lang="en-US" smtClean="0"/>
              <a:t>Big Data Platform Development</a:t>
            </a:r>
          </a:p>
          <a:p>
            <a:r>
              <a:rPr lang="en-US" smtClean="0"/>
              <a:t>Technology Infrastructure – Cloud, Premise, Mobile</a:t>
            </a:r>
            <a:endParaRPr lang="en-US" dirty="0"/>
          </a:p>
        </p:txBody>
      </p:sp>
      <p:sp>
        <p:nvSpPr>
          <p:cNvPr id="11" name="Text Placeholder 10"/>
          <p:cNvSpPr>
            <a:spLocks noGrp="1"/>
          </p:cNvSpPr>
          <p:nvPr>
            <p:ph type="body" sz="quarter" idx="29"/>
          </p:nvPr>
        </p:nvSpPr>
        <p:spPr/>
        <p:txBody>
          <a:bodyPr/>
          <a:lstStyle/>
          <a:p>
            <a:r>
              <a:rPr lang="en-US" smtClean="0"/>
              <a:t>Application Maintenance Outsourcing</a:t>
            </a:r>
          </a:p>
          <a:p>
            <a:r>
              <a:rPr lang="en-US" smtClean="0"/>
              <a:t>Outsourced Product Development</a:t>
            </a:r>
          </a:p>
          <a:p>
            <a:r>
              <a:rPr lang="en-US" smtClean="0"/>
              <a:t>Business Process Outsourcing</a:t>
            </a:r>
          </a:p>
          <a:p>
            <a:r>
              <a:rPr lang="en-US" smtClean="0"/>
              <a:t>IT Outsourcing</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Examples of Service Reporting</a:t>
            </a:r>
            <a:endParaRPr lang="en-US" dirty="0"/>
          </a:p>
        </p:txBody>
      </p:sp>
      <p:sp>
        <p:nvSpPr>
          <p:cNvPr id="3" name="Date Placeholder 2"/>
          <p:cNvSpPr>
            <a:spLocks noGrp="1"/>
          </p:cNvSpPr>
          <p:nvPr>
            <p:ph type="dt" sz="half" idx="10"/>
          </p:nvPr>
        </p:nvSpPr>
        <p:spPr/>
        <p:txBody>
          <a:bodyPr/>
          <a:lstStyle/>
          <a:p>
            <a:fld id="{2418E9A7-1077-724C-A515-BCF33D122AFC}" type="datetime1">
              <a:rPr lang="en-US" smtClean="0"/>
              <a:pPr/>
              <a:t>10/28/2014</a:t>
            </a:fld>
            <a:endParaRPr lang="en-US" dirty="0"/>
          </a:p>
        </p:txBody>
      </p:sp>
      <p:sp>
        <p:nvSpPr>
          <p:cNvPr id="4" name="Slide Number Placeholder 3"/>
          <p:cNvSpPr>
            <a:spLocks noGrp="1"/>
          </p:cNvSpPr>
          <p:nvPr>
            <p:ph type="sldNum" sz="quarter" idx="11"/>
          </p:nvPr>
        </p:nvSpPr>
        <p:spPr/>
        <p:txBody>
          <a:bodyPr/>
          <a:lstStyle/>
          <a:p>
            <a:fld id="{4D82F6D6-BD64-564F-BDB4-3E98167DF08D}" type="slidenum">
              <a:rPr lang="en-US" smtClean="0"/>
              <a:pPr/>
              <a:t>32</a:t>
            </a:fld>
            <a:endParaRPr lang="en-US" dirty="0"/>
          </a:p>
        </p:txBody>
      </p:sp>
      <p:sp>
        <p:nvSpPr>
          <p:cNvPr id="14" name="Text Placeholder 13"/>
          <p:cNvSpPr>
            <a:spLocks noGrp="1"/>
          </p:cNvSpPr>
          <p:nvPr>
            <p:ph type="body" sz="quarter" idx="12"/>
          </p:nvPr>
        </p:nvSpPr>
        <p:spPr/>
        <p:txBody>
          <a:bodyPr/>
          <a:lstStyle/>
          <a:p>
            <a:r>
              <a:rPr lang="en-US" smtClean="0"/>
              <a:t>Oracle DBA Support -  DEV</a:t>
            </a:r>
          </a:p>
          <a:p>
            <a:r>
              <a:rPr lang="en-US" smtClean="0"/>
              <a:t>Oracle DBA Support – Patch</a:t>
            </a:r>
          </a:p>
          <a:p>
            <a:r>
              <a:rPr lang="en-US" smtClean="0"/>
              <a:t>Oracle DBA Support – Production</a:t>
            </a:r>
          </a:p>
          <a:p>
            <a:r>
              <a:rPr lang="en-US" smtClean="0"/>
              <a:t>Oracle DBA Support - Test</a:t>
            </a:r>
            <a:endParaRPr lang="en-US" dirty="0"/>
          </a:p>
        </p:txBody>
      </p:sp>
      <p:sp>
        <p:nvSpPr>
          <p:cNvPr id="15" name="Text Placeholder 14"/>
          <p:cNvSpPr>
            <a:spLocks noGrp="1"/>
          </p:cNvSpPr>
          <p:nvPr>
            <p:ph type="body" sz="quarter" idx="13"/>
          </p:nvPr>
        </p:nvSpPr>
        <p:spPr/>
        <p:txBody>
          <a:bodyPr/>
          <a:lstStyle/>
          <a:p>
            <a:r>
              <a:rPr lang="en-US" smtClean="0"/>
              <a:t>Oracle DBA Support – CRP</a:t>
            </a:r>
          </a:p>
          <a:p>
            <a:r>
              <a:rPr lang="en-US" smtClean="0"/>
              <a:t>HEMS</a:t>
            </a:r>
          </a:p>
          <a:p>
            <a:r>
              <a:rPr lang="en-US" smtClean="0"/>
              <a:t>Internal Hitachi Request</a:t>
            </a:r>
            <a:endParaRPr lang="en-US" dirty="0"/>
          </a:p>
        </p:txBody>
      </p:sp>
      <p:sp>
        <p:nvSpPr>
          <p:cNvPr id="28" name="Text Placeholder 27"/>
          <p:cNvSpPr>
            <a:spLocks noGrp="1"/>
          </p:cNvSpPr>
          <p:nvPr>
            <p:ph type="body" sz="quarter" idx="14"/>
          </p:nvPr>
        </p:nvSpPr>
        <p:spPr/>
        <p:txBody>
          <a:bodyPr/>
          <a:lstStyle/>
          <a:p>
            <a:pPr lvl="0"/>
            <a:r>
              <a:rPr lang="en-US" dirty="0" smtClean="0"/>
              <a:t>SM Number of Incidents, in 2012, Raised by Business Service by Month</a:t>
            </a:r>
          </a:p>
        </p:txBody>
      </p:sp>
      <p:sp>
        <p:nvSpPr>
          <p:cNvPr id="35" name="Text Placeholder 34"/>
          <p:cNvSpPr>
            <a:spLocks noGrp="1"/>
          </p:cNvSpPr>
          <p:nvPr>
            <p:ph type="body" sz="quarter" idx="15"/>
          </p:nvPr>
        </p:nvSpPr>
        <p:spPr/>
        <p:txBody>
          <a:bodyPr>
            <a:normAutofit lnSpcReduction="10000"/>
          </a:bodyPr>
          <a:lstStyle/>
          <a:p>
            <a:r>
              <a:rPr lang="en-US" smtClean="0"/>
              <a:t>Oracle DBA Support -  DEV</a:t>
            </a:r>
          </a:p>
          <a:p>
            <a:r>
              <a:rPr lang="en-US" smtClean="0"/>
              <a:t>Oracle DBA Support – Patch</a:t>
            </a:r>
          </a:p>
          <a:p>
            <a:r>
              <a:rPr lang="en-US" smtClean="0"/>
              <a:t>Oracle DBA Support – Production</a:t>
            </a:r>
          </a:p>
          <a:p>
            <a:r>
              <a:rPr lang="en-US" smtClean="0"/>
              <a:t>Oracle DBA Support - Test</a:t>
            </a:r>
          </a:p>
          <a:p>
            <a:endParaRPr lang="en-US" dirty="0"/>
          </a:p>
        </p:txBody>
      </p:sp>
      <p:sp>
        <p:nvSpPr>
          <p:cNvPr id="36" name="Text Placeholder 35"/>
          <p:cNvSpPr>
            <a:spLocks noGrp="1"/>
          </p:cNvSpPr>
          <p:nvPr>
            <p:ph type="body" sz="quarter" idx="16"/>
          </p:nvPr>
        </p:nvSpPr>
        <p:spPr/>
        <p:txBody>
          <a:bodyPr/>
          <a:lstStyle/>
          <a:p>
            <a:r>
              <a:rPr lang="en-US" smtClean="0"/>
              <a:t>Oracle DBA Support – CRP</a:t>
            </a:r>
          </a:p>
          <a:p>
            <a:r>
              <a:rPr lang="en-US" smtClean="0"/>
              <a:t>HEMS</a:t>
            </a:r>
          </a:p>
          <a:p>
            <a:r>
              <a:rPr lang="en-US" smtClean="0"/>
              <a:t>Internal Hitachi Request</a:t>
            </a:r>
            <a:endParaRPr lang="en-US" dirty="0" smtClean="0"/>
          </a:p>
        </p:txBody>
      </p:sp>
      <p:sp>
        <p:nvSpPr>
          <p:cNvPr id="37" name="Text Placeholder 36"/>
          <p:cNvSpPr>
            <a:spLocks noGrp="1"/>
          </p:cNvSpPr>
          <p:nvPr>
            <p:ph type="body" sz="quarter" idx="17"/>
          </p:nvPr>
        </p:nvSpPr>
        <p:spPr/>
        <p:txBody>
          <a:bodyPr/>
          <a:lstStyle/>
          <a:p>
            <a:r>
              <a:rPr lang="en-US" smtClean="0"/>
              <a:t>SM Number of Incidents, in 2012, Raised by Business Service by Month</a:t>
            </a:r>
            <a:endParaRPr lang="en-US" dirty="0"/>
          </a:p>
        </p:txBody>
      </p:sp>
      <p:sp>
        <p:nvSpPr>
          <p:cNvPr id="57" name="Text Placeholder 56"/>
          <p:cNvSpPr>
            <a:spLocks noGrp="1"/>
          </p:cNvSpPr>
          <p:nvPr>
            <p:ph type="body" sz="quarter" idx="18"/>
          </p:nvPr>
        </p:nvSpPr>
        <p:spPr/>
        <p:txBody>
          <a:bodyPr/>
          <a:lstStyle/>
          <a:p>
            <a:r>
              <a:rPr lang="en-US" dirty="0" smtClean="0"/>
              <a:t>Scoping</a:t>
            </a:r>
          </a:p>
          <a:p>
            <a:r>
              <a:rPr lang="en-US" dirty="0" smtClean="0"/>
              <a:t>Implementing</a:t>
            </a:r>
          </a:p>
          <a:p>
            <a:r>
              <a:rPr lang="en-US" dirty="0" smtClean="0"/>
              <a:t>Implement - Awaiting Approval</a:t>
            </a:r>
          </a:p>
          <a:p>
            <a:r>
              <a:rPr lang="en-US" dirty="0" smtClean="0"/>
              <a:t>Scoping - Awaiting Approval</a:t>
            </a:r>
            <a:endParaRPr lang="en-US" dirty="0"/>
          </a:p>
        </p:txBody>
      </p:sp>
      <p:sp>
        <p:nvSpPr>
          <p:cNvPr id="87" name="Text Placeholder 86"/>
          <p:cNvSpPr>
            <a:spLocks noGrp="1"/>
          </p:cNvSpPr>
          <p:nvPr>
            <p:ph type="body" sz="quarter" idx="19"/>
          </p:nvPr>
        </p:nvSpPr>
        <p:spPr/>
        <p:txBody>
          <a:bodyPr/>
          <a:lstStyle/>
          <a:p>
            <a:pPr lvl="0"/>
            <a:r>
              <a:rPr lang="en-US" dirty="0" smtClean="0"/>
              <a:t>HCC ESS Active Change Requests by Status</a:t>
            </a:r>
          </a:p>
        </p:txBody>
      </p:sp>
      <p:sp>
        <p:nvSpPr>
          <p:cNvPr id="99" name="Text Placeholder 98"/>
          <p:cNvSpPr>
            <a:spLocks noGrp="1"/>
          </p:cNvSpPr>
          <p:nvPr>
            <p:ph type="body" sz="quarter" idx="20"/>
          </p:nvPr>
        </p:nvSpPr>
        <p:spPr/>
        <p:txBody>
          <a:bodyPr>
            <a:normAutofit/>
          </a:bodyPr>
          <a:lstStyle/>
          <a:p>
            <a:r>
              <a:rPr lang="en-US" dirty="0" smtClean="0"/>
              <a:t>Scoping</a:t>
            </a:r>
          </a:p>
          <a:p>
            <a:r>
              <a:rPr lang="en-US" dirty="0" smtClean="0"/>
              <a:t>Implementing</a:t>
            </a:r>
          </a:p>
          <a:p>
            <a:r>
              <a:rPr lang="en-US" dirty="0" smtClean="0"/>
              <a:t>Implement - Awaiting Approval</a:t>
            </a:r>
          </a:p>
          <a:p>
            <a:r>
              <a:rPr lang="en-US" dirty="0" smtClean="0"/>
              <a:t>Scoping - Awaiting Approval</a:t>
            </a:r>
          </a:p>
        </p:txBody>
      </p:sp>
      <p:sp>
        <p:nvSpPr>
          <p:cNvPr id="100" name="Text Placeholder 99"/>
          <p:cNvSpPr>
            <a:spLocks noGrp="1"/>
          </p:cNvSpPr>
          <p:nvPr>
            <p:ph type="body" sz="quarter" idx="21"/>
          </p:nvPr>
        </p:nvSpPr>
        <p:spPr/>
        <p:txBody>
          <a:bodyPr/>
          <a:lstStyle/>
          <a:p>
            <a:pPr lvl="0"/>
            <a:r>
              <a:rPr lang="en-US" dirty="0" smtClean="0"/>
              <a:t>HCC ESS Active Change Requests by Status</a:t>
            </a:r>
          </a:p>
        </p:txBody>
      </p:sp>
      <p:graphicFrame>
        <p:nvGraphicFramePr>
          <p:cNvPr id="7" name="Chart 6"/>
          <p:cNvGraphicFramePr/>
          <p:nvPr/>
        </p:nvGraphicFramePr>
        <p:xfrm>
          <a:off x="798267" y="1563676"/>
          <a:ext cx="3262371" cy="1338177"/>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angle 15"/>
          <p:cNvSpPr/>
          <p:nvPr/>
        </p:nvSpPr>
        <p:spPr>
          <a:xfrm>
            <a:off x="1295400" y="2828925"/>
            <a:ext cx="57150" cy="50800"/>
          </a:xfrm>
          <a:prstGeom prst="rect">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295400" y="2943225"/>
            <a:ext cx="57150" cy="5080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295400" y="3057525"/>
            <a:ext cx="57150" cy="50800"/>
          </a:xfrm>
          <a:prstGeom prst="rect">
            <a:avLst/>
          </a:prstGeom>
          <a:solidFill>
            <a:srgbClr val="F370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295400" y="3181350"/>
            <a:ext cx="57150" cy="50800"/>
          </a:xfrm>
          <a:prstGeom prst="rect">
            <a:avLst/>
          </a:prstGeom>
          <a:solidFill>
            <a:srgbClr val="EF96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635250" y="2828925"/>
            <a:ext cx="57150" cy="50800"/>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635250" y="2943225"/>
            <a:ext cx="57150" cy="50800"/>
          </a:xfrm>
          <a:prstGeom prst="rect">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2635250" y="3060700"/>
            <a:ext cx="57150" cy="508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5464175" y="2819400"/>
            <a:ext cx="57150" cy="50800"/>
          </a:xfrm>
          <a:prstGeom prst="rect">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464175" y="2924175"/>
            <a:ext cx="57150" cy="5080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5464175" y="3038475"/>
            <a:ext cx="57150" cy="50800"/>
          </a:xfrm>
          <a:prstGeom prst="rect">
            <a:avLst/>
          </a:prstGeom>
          <a:solidFill>
            <a:srgbClr val="F370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5464175" y="3143250"/>
            <a:ext cx="57150" cy="50800"/>
          </a:xfrm>
          <a:prstGeom prst="rect">
            <a:avLst/>
          </a:prstGeom>
          <a:solidFill>
            <a:srgbClr val="EF96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6804025" y="2819400"/>
            <a:ext cx="57150" cy="50800"/>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804025" y="2943225"/>
            <a:ext cx="57150" cy="50800"/>
          </a:xfrm>
          <a:prstGeom prst="rect">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6804025" y="3060700"/>
            <a:ext cx="57150" cy="508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5" name="Chart 44"/>
          <p:cNvGraphicFramePr/>
          <p:nvPr/>
        </p:nvGraphicFramePr>
        <p:xfrm>
          <a:off x="388615" y="3626300"/>
          <a:ext cx="1978652" cy="1319100"/>
        </p:xfrm>
        <a:graphic>
          <a:graphicData uri="http://schemas.openxmlformats.org/drawingml/2006/chart">
            <c:chart xmlns:c="http://schemas.openxmlformats.org/drawingml/2006/chart" xmlns:r="http://schemas.openxmlformats.org/officeDocument/2006/relationships" r:id="rId3"/>
          </a:graphicData>
        </a:graphic>
      </p:graphicFrame>
      <p:sp>
        <p:nvSpPr>
          <p:cNvPr id="58" name="Rectangle 57"/>
          <p:cNvSpPr/>
          <p:nvPr/>
        </p:nvSpPr>
        <p:spPr>
          <a:xfrm>
            <a:off x="2857500" y="3921125"/>
            <a:ext cx="57150" cy="50800"/>
          </a:xfrm>
          <a:prstGeom prst="rect">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2857500" y="4038600"/>
            <a:ext cx="57150" cy="50800"/>
          </a:xfrm>
          <a:prstGeom prst="rect">
            <a:avLst/>
          </a:prstGeom>
          <a:solidFill>
            <a:srgbClr val="F370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2857500" y="4143375"/>
            <a:ext cx="57150" cy="508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2857500" y="4273150"/>
            <a:ext cx="57150" cy="50800"/>
          </a:xfrm>
          <a:prstGeom prst="rect">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Box 61"/>
          <p:cNvSpPr txBox="1"/>
          <p:nvPr/>
        </p:nvSpPr>
        <p:spPr>
          <a:xfrm>
            <a:off x="2146300" y="3872773"/>
            <a:ext cx="628650" cy="130805"/>
          </a:xfrm>
          <a:prstGeom prst="rect">
            <a:avLst/>
          </a:prstGeom>
          <a:noFill/>
        </p:spPr>
        <p:txBody>
          <a:bodyPr wrap="square" lIns="0" tIns="0" rIns="0" bIns="0" rtlCol="0">
            <a:spAutoFit/>
          </a:bodyPr>
          <a:lstStyle/>
          <a:p>
            <a:r>
              <a:rPr lang="en-US" sz="850" b="1" dirty="0" smtClean="0"/>
              <a:t>25% </a:t>
            </a:r>
            <a:r>
              <a:rPr lang="en-US" sz="600" dirty="0" smtClean="0"/>
              <a:t>(74)</a:t>
            </a:r>
            <a:endParaRPr lang="en-US" sz="600" dirty="0"/>
          </a:p>
        </p:txBody>
      </p:sp>
      <p:sp>
        <p:nvSpPr>
          <p:cNvPr id="63" name="TextBox 62"/>
          <p:cNvSpPr txBox="1"/>
          <p:nvPr/>
        </p:nvSpPr>
        <p:spPr>
          <a:xfrm>
            <a:off x="2146300" y="4071525"/>
            <a:ext cx="628650" cy="130805"/>
          </a:xfrm>
          <a:prstGeom prst="rect">
            <a:avLst/>
          </a:prstGeom>
          <a:noFill/>
        </p:spPr>
        <p:txBody>
          <a:bodyPr wrap="square" lIns="0" tIns="0" rIns="0" bIns="0" rtlCol="0">
            <a:spAutoFit/>
          </a:bodyPr>
          <a:lstStyle/>
          <a:p>
            <a:r>
              <a:rPr lang="en-US" sz="850" b="1" dirty="0" smtClean="0"/>
              <a:t>25% </a:t>
            </a:r>
            <a:r>
              <a:rPr lang="en-US" sz="600" dirty="0" smtClean="0"/>
              <a:t>(75)</a:t>
            </a:r>
            <a:endParaRPr lang="en-US" sz="600" dirty="0"/>
          </a:p>
        </p:txBody>
      </p:sp>
      <p:sp>
        <p:nvSpPr>
          <p:cNvPr id="64" name="TextBox 63"/>
          <p:cNvSpPr txBox="1"/>
          <p:nvPr/>
        </p:nvSpPr>
        <p:spPr>
          <a:xfrm>
            <a:off x="2146300" y="4277997"/>
            <a:ext cx="628650" cy="130805"/>
          </a:xfrm>
          <a:prstGeom prst="rect">
            <a:avLst/>
          </a:prstGeom>
          <a:noFill/>
        </p:spPr>
        <p:txBody>
          <a:bodyPr wrap="square" lIns="0" tIns="0" rIns="0" bIns="0" rtlCol="0">
            <a:spAutoFit/>
          </a:bodyPr>
          <a:lstStyle/>
          <a:p>
            <a:r>
              <a:rPr lang="en-US" sz="850" b="1" dirty="0" smtClean="0"/>
              <a:t>12.5% </a:t>
            </a:r>
            <a:r>
              <a:rPr lang="en-US" sz="600" dirty="0" smtClean="0"/>
              <a:t>(37)</a:t>
            </a:r>
            <a:endParaRPr lang="en-US" sz="600" dirty="0"/>
          </a:p>
        </p:txBody>
      </p:sp>
      <p:sp>
        <p:nvSpPr>
          <p:cNvPr id="65" name="TextBox 64"/>
          <p:cNvSpPr txBox="1"/>
          <p:nvPr/>
        </p:nvSpPr>
        <p:spPr>
          <a:xfrm>
            <a:off x="2139950" y="4486274"/>
            <a:ext cx="635000" cy="130805"/>
          </a:xfrm>
          <a:prstGeom prst="rect">
            <a:avLst/>
          </a:prstGeom>
          <a:noFill/>
        </p:spPr>
        <p:txBody>
          <a:bodyPr wrap="square" lIns="0" tIns="0" rIns="0" bIns="0" rtlCol="0">
            <a:spAutoFit/>
          </a:bodyPr>
          <a:lstStyle/>
          <a:p>
            <a:r>
              <a:rPr lang="en-US" sz="850" b="1" dirty="0" smtClean="0"/>
              <a:t>37.5% </a:t>
            </a:r>
            <a:r>
              <a:rPr lang="en-US" sz="600" dirty="0" smtClean="0"/>
              <a:t>(100)</a:t>
            </a:r>
            <a:endParaRPr lang="en-US" sz="600" dirty="0"/>
          </a:p>
        </p:txBody>
      </p:sp>
      <p:cxnSp>
        <p:nvCxnSpPr>
          <p:cNvPr id="67" name="Straight Connector 66"/>
          <p:cNvCxnSpPr/>
          <p:nvPr/>
        </p:nvCxnSpPr>
        <p:spPr>
          <a:xfrm>
            <a:off x="1593850" y="3940175"/>
            <a:ext cx="492125" cy="1588"/>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1193800" y="4144963"/>
            <a:ext cx="892175" cy="1588"/>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1730375" y="4349750"/>
            <a:ext cx="355600" cy="1588"/>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1400175" y="4557713"/>
            <a:ext cx="685800" cy="1588"/>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01" name="Rectangle 100"/>
          <p:cNvSpPr/>
          <p:nvPr/>
        </p:nvSpPr>
        <p:spPr>
          <a:xfrm>
            <a:off x="7000875" y="3914775"/>
            <a:ext cx="57150" cy="50800"/>
          </a:xfrm>
          <a:prstGeom prst="rect">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a:xfrm>
            <a:off x="7000875" y="4032250"/>
            <a:ext cx="57150" cy="50800"/>
          </a:xfrm>
          <a:prstGeom prst="rect">
            <a:avLst/>
          </a:prstGeom>
          <a:solidFill>
            <a:srgbClr val="F370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a:off x="7000875" y="4137025"/>
            <a:ext cx="57150" cy="508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a:off x="7000875" y="4266800"/>
            <a:ext cx="57150" cy="50800"/>
          </a:xfrm>
          <a:prstGeom prst="rect">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05" name="Chart 104"/>
          <p:cNvGraphicFramePr/>
          <p:nvPr/>
        </p:nvGraphicFramePr>
        <p:xfrm>
          <a:off x="4601009" y="3642783"/>
          <a:ext cx="1949801" cy="1299867"/>
        </p:xfrm>
        <a:graphic>
          <a:graphicData uri="http://schemas.openxmlformats.org/drawingml/2006/chart">
            <c:chart xmlns:c="http://schemas.openxmlformats.org/drawingml/2006/chart" xmlns:r="http://schemas.openxmlformats.org/officeDocument/2006/relationships" r:id="rId4"/>
          </a:graphicData>
        </a:graphic>
      </p:graphicFrame>
      <p:sp>
        <p:nvSpPr>
          <p:cNvPr id="107" name="TextBox 106"/>
          <p:cNvSpPr txBox="1"/>
          <p:nvPr/>
        </p:nvSpPr>
        <p:spPr>
          <a:xfrm>
            <a:off x="6329025" y="3876606"/>
            <a:ext cx="628650" cy="130805"/>
          </a:xfrm>
          <a:prstGeom prst="rect">
            <a:avLst/>
          </a:prstGeom>
          <a:noFill/>
        </p:spPr>
        <p:txBody>
          <a:bodyPr wrap="square" lIns="0" tIns="0" rIns="0" bIns="0" rtlCol="0">
            <a:spAutoFit/>
          </a:bodyPr>
          <a:lstStyle/>
          <a:p>
            <a:r>
              <a:rPr lang="en-US" sz="850" b="1" dirty="0" smtClean="0"/>
              <a:t>25% </a:t>
            </a:r>
            <a:r>
              <a:rPr lang="en-US" sz="600" dirty="0" smtClean="0"/>
              <a:t>(74)</a:t>
            </a:r>
            <a:endParaRPr lang="en-US" sz="600" dirty="0"/>
          </a:p>
        </p:txBody>
      </p:sp>
      <p:sp>
        <p:nvSpPr>
          <p:cNvPr id="108" name="TextBox 107"/>
          <p:cNvSpPr txBox="1"/>
          <p:nvPr/>
        </p:nvSpPr>
        <p:spPr>
          <a:xfrm>
            <a:off x="6329025" y="4075358"/>
            <a:ext cx="628650" cy="130805"/>
          </a:xfrm>
          <a:prstGeom prst="rect">
            <a:avLst/>
          </a:prstGeom>
          <a:noFill/>
        </p:spPr>
        <p:txBody>
          <a:bodyPr wrap="square" lIns="0" tIns="0" rIns="0" bIns="0" rtlCol="0">
            <a:spAutoFit/>
          </a:bodyPr>
          <a:lstStyle/>
          <a:p>
            <a:r>
              <a:rPr lang="en-US" sz="850" b="1" dirty="0" smtClean="0"/>
              <a:t>25% </a:t>
            </a:r>
            <a:r>
              <a:rPr lang="en-US" sz="600" dirty="0" smtClean="0"/>
              <a:t>(75)</a:t>
            </a:r>
            <a:endParaRPr lang="en-US" sz="600" dirty="0"/>
          </a:p>
        </p:txBody>
      </p:sp>
      <p:sp>
        <p:nvSpPr>
          <p:cNvPr id="109" name="TextBox 108"/>
          <p:cNvSpPr txBox="1"/>
          <p:nvPr/>
        </p:nvSpPr>
        <p:spPr>
          <a:xfrm>
            <a:off x="6329025" y="4281830"/>
            <a:ext cx="628650" cy="130805"/>
          </a:xfrm>
          <a:prstGeom prst="rect">
            <a:avLst/>
          </a:prstGeom>
          <a:noFill/>
        </p:spPr>
        <p:txBody>
          <a:bodyPr wrap="square" lIns="0" tIns="0" rIns="0" bIns="0" rtlCol="0">
            <a:spAutoFit/>
          </a:bodyPr>
          <a:lstStyle/>
          <a:p>
            <a:r>
              <a:rPr lang="en-US" sz="850" b="1" dirty="0" smtClean="0"/>
              <a:t>12.5% </a:t>
            </a:r>
            <a:r>
              <a:rPr lang="en-US" sz="600" dirty="0" smtClean="0"/>
              <a:t>(37)</a:t>
            </a:r>
            <a:endParaRPr lang="en-US" sz="600" dirty="0"/>
          </a:p>
        </p:txBody>
      </p:sp>
      <p:sp>
        <p:nvSpPr>
          <p:cNvPr id="110" name="TextBox 109"/>
          <p:cNvSpPr txBox="1"/>
          <p:nvPr/>
        </p:nvSpPr>
        <p:spPr>
          <a:xfrm>
            <a:off x="6322675" y="4490107"/>
            <a:ext cx="635000" cy="130805"/>
          </a:xfrm>
          <a:prstGeom prst="rect">
            <a:avLst/>
          </a:prstGeom>
          <a:noFill/>
        </p:spPr>
        <p:txBody>
          <a:bodyPr wrap="square" lIns="0" tIns="0" rIns="0" bIns="0" rtlCol="0">
            <a:spAutoFit/>
          </a:bodyPr>
          <a:lstStyle/>
          <a:p>
            <a:r>
              <a:rPr lang="en-US" sz="850" b="1" dirty="0" smtClean="0"/>
              <a:t>37.5% </a:t>
            </a:r>
            <a:r>
              <a:rPr lang="en-US" sz="600" dirty="0" smtClean="0"/>
              <a:t>(100)</a:t>
            </a:r>
            <a:endParaRPr lang="en-US" sz="600" dirty="0"/>
          </a:p>
        </p:txBody>
      </p:sp>
      <p:cxnSp>
        <p:nvCxnSpPr>
          <p:cNvPr id="111" name="Straight Connector 110"/>
          <p:cNvCxnSpPr/>
          <p:nvPr/>
        </p:nvCxnSpPr>
        <p:spPr>
          <a:xfrm>
            <a:off x="5776575" y="3944008"/>
            <a:ext cx="492125" cy="1588"/>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5376525" y="4148796"/>
            <a:ext cx="892175" cy="1588"/>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5913100" y="4353583"/>
            <a:ext cx="355600" cy="1588"/>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5582900" y="4561546"/>
            <a:ext cx="685800" cy="1588"/>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graphicFrame>
        <p:nvGraphicFramePr>
          <p:cNvPr id="115" name="Chart 114"/>
          <p:cNvGraphicFramePr/>
          <p:nvPr/>
        </p:nvGraphicFramePr>
        <p:xfrm>
          <a:off x="4963191" y="1552985"/>
          <a:ext cx="3261323" cy="1351771"/>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24"/>
          </p:nvPr>
        </p:nvSpPr>
        <p:spPr>
          <a:xfrm rot="5400000">
            <a:off x="531092" y="3251293"/>
            <a:ext cx="1889816" cy="311588"/>
          </a:xfrm>
        </p:spPr>
        <p:txBody>
          <a:bodyPr/>
          <a:lstStyle/>
          <a:p>
            <a:r>
              <a:rPr lang="en-US" dirty="0" smtClean="0"/>
              <a:t>Top-Down Approach</a:t>
            </a:r>
            <a:endParaRPr lang="en-US" dirty="0"/>
          </a:p>
        </p:txBody>
      </p:sp>
      <p:sp>
        <p:nvSpPr>
          <p:cNvPr id="7" name="Text Placeholder 6"/>
          <p:cNvSpPr>
            <a:spLocks noGrp="1"/>
          </p:cNvSpPr>
          <p:nvPr>
            <p:ph type="body" sz="quarter" idx="25"/>
          </p:nvPr>
        </p:nvSpPr>
        <p:spPr>
          <a:xfrm rot="16200000">
            <a:off x="7244205" y="3252246"/>
            <a:ext cx="1889816" cy="311588"/>
          </a:xfrm>
        </p:spPr>
        <p:txBody>
          <a:bodyPr/>
          <a:lstStyle/>
          <a:p>
            <a:r>
              <a:rPr lang="en-US" dirty="0" smtClean="0"/>
              <a:t>Bottom-Up Approach</a:t>
            </a:r>
          </a:p>
          <a:p>
            <a:endParaRPr lang="en-US" dirty="0"/>
          </a:p>
        </p:txBody>
      </p:sp>
      <p:sp>
        <p:nvSpPr>
          <p:cNvPr id="5" name="Title 4"/>
          <p:cNvSpPr>
            <a:spLocks noGrp="1"/>
          </p:cNvSpPr>
          <p:nvPr>
            <p:ph type="title"/>
          </p:nvPr>
        </p:nvSpPr>
        <p:spPr/>
        <p:txBody>
          <a:bodyPr/>
          <a:lstStyle/>
          <a:p>
            <a:r>
              <a:rPr lang="en-US" smtClean="0"/>
              <a:t>The assessment approach combines financial quantitative fact gathering with real-time operational information to provide informed decision-making and planning.</a:t>
            </a:r>
            <a:endParaRPr lang="en-US" dirty="0"/>
          </a:p>
        </p:txBody>
      </p:sp>
      <p:sp>
        <p:nvSpPr>
          <p:cNvPr id="2" name="Date Placeholder 1"/>
          <p:cNvSpPr>
            <a:spLocks noGrp="1"/>
          </p:cNvSpPr>
          <p:nvPr>
            <p:ph type="dt" sz="half" idx="10"/>
          </p:nvPr>
        </p:nvSpPr>
        <p:spPr/>
        <p:txBody>
          <a:bodyPr/>
          <a:lstStyle/>
          <a:p>
            <a:fld id="{E647E89F-873D-244E-AE7B-0B5FF71DCE32}" type="datetime1">
              <a:rPr lang="en-US" smtClean="0"/>
              <a:pPr/>
              <a:t>10/28/2014</a:t>
            </a:fld>
            <a:endParaRPr lang="en-US" dirty="0"/>
          </a:p>
        </p:txBody>
      </p:sp>
      <p:sp>
        <p:nvSpPr>
          <p:cNvPr id="3" name="Slide Number Placeholder 2"/>
          <p:cNvSpPr>
            <a:spLocks noGrp="1"/>
          </p:cNvSpPr>
          <p:nvPr>
            <p:ph type="sldNum" sz="quarter" idx="11"/>
          </p:nvPr>
        </p:nvSpPr>
        <p:spPr/>
        <p:txBody>
          <a:bodyPr/>
          <a:lstStyle/>
          <a:p>
            <a:fld id="{4D82F6D6-BD64-564F-BDB4-3E98167DF08D}" type="slidenum">
              <a:rPr lang="en-US" smtClean="0"/>
              <a:pPr/>
              <a:t>33</a:t>
            </a:fld>
            <a:endParaRPr lang="en-US" dirty="0"/>
          </a:p>
        </p:txBody>
      </p:sp>
      <p:sp>
        <p:nvSpPr>
          <p:cNvPr id="8" name="Text Placeholder 7"/>
          <p:cNvSpPr>
            <a:spLocks noGrp="1"/>
          </p:cNvSpPr>
          <p:nvPr>
            <p:ph type="body" sz="quarter" idx="26"/>
          </p:nvPr>
        </p:nvSpPr>
        <p:spPr/>
        <p:txBody>
          <a:bodyPr/>
          <a:lstStyle/>
          <a:p>
            <a:r>
              <a:rPr lang="en-US" smtClean="0"/>
              <a:t>P&amp;L, Cash Flow, Balance Sheet, Historical, People &amp; Non-People Spend Organizationsl Census Mapping</a:t>
            </a:r>
            <a:endParaRPr lang="en-US" dirty="0"/>
          </a:p>
        </p:txBody>
      </p:sp>
      <p:sp>
        <p:nvSpPr>
          <p:cNvPr id="9" name="Text Placeholder 8"/>
          <p:cNvSpPr>
            <a:spLocks noGrp="1"/>
          </p:cNvSpPr>
          <p:nvPr>
            <p:ph type="body" sz="quarter" idx="27"/>
          </p:nvPr>
        </p:nvSpPr>
        <p:spPr/>
        <p:txBody>
          <a:bodyPr/>
          <a:lstStyle/>
          <a:p>
            <a:r>
              <a:rPr lang="en-US" smtClean="0"/>
              <a:t>Focus</a:t>
            </a:r>
            <a:endParaRPr lang="en-US" dirty="0"/>
          </a:p>
        </p:txBody>
      </p:sp>
      <p:sp>
        <p:nvSpPr>
          <p:cNvPr id="10" name="Text Placeholder 9"/>
          <p:cNvSpPr>
            <a:spLocks noGrp="1"/>
          </p:cNvSpPr>
          <p:nvPr>
            <p:ph type="body" sz="quarter" idx="28"/>
          </p:nvPr>
        </p:nvSpPr>
        <p:spPr/>
        <p:txBody>
          <a:bodyPr/>
          <a:lstStyle/>
          <a:p>
            <a:r>
              <a:rPr lang="en-US" smtClean="0"/>
              <a:t>Activity</a:t>
            </a:r>
            <a:endParaRPr lang="en-US" dirty="0"/>
          </a:p>
        </p:txBody>
      </p:sp>
      <p:sp>
        <p:nvSpPr>
          <p:cNvPr id="11" name="Text Placeholder 10"/>
          <p:cNvSpPr>
            <a:spLocks noGrp="1"/>
          </p:cNvSpPr>
          <p:nvPr>
            <p:ph type="body" sz="quarter" idx="29"/>
          </p:nvPr>
        </p:nvSpPr>
        <p:spPr/>
        <p:txBody>
          <a:bodyPr/>
          <a:lstStyle/>
          <a:p>
            <a:r>
              <a:rPr lang="en-US" smtClean="0"/>
              <a:t>Financial Analysis</a:t>
            </a:r>
          </a:p>
          <a:p>
            <a:r>
              <a:rPr lang="en-US" smtClean="0"/>
              <a:t>Organizational</a:t>
            </a:r>
          </a:p>
          <a:p>
            <a:r>
              <a:rPr lang="en-US" smtClean="0"/>
              <a:t>Decomposition</a:t>
            </a:r>
          </a:p>
          <a:p>
            <a:r>
              <a:rPr lang="en-US" smtClean="0"/>
              <a:t>Best Practices</a:t>
            </a:r>
          </a:p>
          <a:p>
            <a:r>
              <a:rPr lang="en-US" smtClean="0"/>
              <a:t>Mapping</a:t>
            </a:r>
            <a:endParaRPr lang="en-US" dirty="0"/>
          </a:p>
        </p:txBody>
      </p:sp>
      <p:sp>
        <p:nvSpPr>
          <p:cNvPr id="12" name="Text Placeholder 11"/>
          <p:cNvSpPr>
            <a:spLocks noGrp="1"/>
          </p:cNvSpPr>
          <p:nvPr>
            <p:ph type="body" sz="quarter" idx="30"/>
          </p:nvPr>
        </p:nvSpPr>
        <p:spPr/>
        <p:txBody>
          <a:bodyPr/>
          <a:lstStyle/>
          <a:p>
            <a:r>
              <a:rPr lang="en-US" smtClean="0"/>
              <a:t>Voice of Stakeholder</a:t>
            </a:r>
          </a:p>
          <a:p>
            <a:r>
              <a:rPr lang="en-US" smtClean="0"/>
              <a:t>Process and Systems Capabilities</a:t>
            </a:r>
          </a:p>
          <a:p>
            <a:r>
              <a:rPr lang="en-US" smtClean="0"/>
              <a:t>Productivity and Activity Analysis</a:t>
            </a:r>
          </a:p>
          <a:p>
            <a:r>
              <a:rPr lang="en-US" smtClean="0"/>
              <a:t>Transactions Assessment</a:t>
            </a:r>
            <a:endParaRPr lang="en-US" dirty="0"/>
          </a:p>
        </p:txBody>
      </p:sp>
      <p:sp>
        <p:nvSpPr>
          <p:cNvPr id="13" name="Text Placeholder 12"/>
          <p:cNvSpPr>
            <a:spLocks noGrp="1"/>
          </p:cNvSpPr>
          <p:nvPr>
            <p:ph type="body" sz="quarter" idx="31"/>
          </p:nvPr>
        </p:nvSpPr>
        <p:spPr/>
        <p:txBody>
          <a:bodyPr/>
          <a:lstStyle/>
          <a:p>
            <a:r>
              <a:rPr lang="en-US" smtClean="0"/>
              <a:t>Focus</a:t>
            </a:r>
            <a:endParaRPr lang="en-US" dirty="0"/>
          </a:p>
        </p:txBody>
      </p:sp>
      <p:sp>
        <p:nvSpPr>
          <p:cNvPr id="14" name="Text Placeholder 13"/>
          <p:cNvSpPr>
            <a:spLocks noGrp="1"/>
          </p:cNvSpPr>
          <p:nvPr>
            <p:ph type="body" sz="quarter" idx="32"/>
          </p:nvPr>
        </p:nvSpPr>
        <p:spPr/>
        <p:txBody>
          <a:bodyPr/>
          <a:lstStyle/>
          <a:p>
            <a:r>
              <a:rPr lang="en-US" smtClean="0"/>
              <a:t>Activity</a:t>
            </a:r>
            <a:endParaRPr lang="en-US" dirty="0"/>
          </a:p>
        </p:txBody>
      </p:sp>
      <p:sp>
        <p:nvSpPr>
          <p:cNvPr id="15" name="Text Placeholder 14"/>
          <p:cNvSpPr>
            <a:spLocks noGrp="1"/>
          </p:cNvSpPr>
          <p:nvPr>
            <p:ph type="body" sz="quarter" idx="33"/>
          </p:nvPr>
        </p:nvSpPr>
        <p:spPr/>
        <p:txBody>
          <a:bodyPr/>
          <a:lstStyle/>
          <a:p>
            <a:r>
              <a:rPr lang="en-US" smtClean="0"/>
              <a:t>Interviews</a:t>
            </a:r>
          </a:p>
          <a:p>
            <a:r>
              <a:rPr lang="en-US" smtClean="0"/>
              <a:t>Value Stream Mapping</a:t>
            </a:r>
          </a:p>
          <a:p>
            <a:r>
              <a:rPr lang="en-US" smtClean="0"/>
              <a:t>Day in Life (DILO)</a:t>
            </a:r>
          </a:p>
          <a:p>
            <a:r>
              <a:rPr lang="en-US" smtClean="0"/>
              <a:t>Service Level Analysis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 Placeholder 66"/>
          <p:cNvSpPr>
            <a:spLocks noGrp="1"/>
          </p:cNvSpPr>
          <p:nvPr>
            <p:ph type="body" sz="quarter" idx="42"/>
          </p:nvPr>
        </p:nvSpPr>
        <p:spPr/>
        <p:txBody>
          <a:bodyPr/>
          <a:lstStyle/>
          <a:p>
            <a:endParaRPr lang="en-US"/>
          </a:p>
        </p:txBody>
      </p:sp>
      <p:sp>
        <p:nvSpPr>
          <p:cNvPr id="84" name="Title 83"/>
          <p:cNvSpPr>
            <a:spLocks noGrp="1"/>
          </p:cNvSpPr>
          <p:nvPr>
            <p:ph type="title"/>
          </p:nvPr>
        </p:nvSpPr>
        <p:spPr/>
        <p:txBody>
          <a:bodyPr/>
          <a:lstStyle/>
          <a:p>
            <a:r>
              <a:rPr lang="en-US" smtClean="0"/>
              <a:t>IT Landscape Migration Roadmap</a:t>
            </a:r>
            <a:endParaRPr lang="en-US" dirty="0"/>
          </a:p>
        </p:txBody>
      </p:sp>
      <p:sp>
        <p:nvSpPr>
          <p:cNvPr id="2" name="Date Placeholder 1"/>
          <p:cNvSpPr>
            <a:spLocks noGrp="1"/>
          </p:cNvSpPr>
          <p:nvPr>
            <p:ph type="dt" sz="half" idx="10"/>
          </p:nvPr>
        </p:nvSpPr>
        <p:spPr/>
        <p:txBody>
          <a:bodyPr/>
          <a:lstStyle/>
          <a:p>
            <a:fld id="{E647E89F-873D-244E-AE7B-0B5FF71DCE32}" type="datetime1">
              <a:rPr lang="en-US" smtClean="0"/>
              <a:pPr/>
              <a:t>10/28/2014</a:t>
            </a:fld>
            <a:endParaRPr lang="en-US" dirty="0"/>
          </a:p>
        </p:txBody>
      </p:sp>
      <p:sp>
        <p:nvSpPr>
          <p:cNvPr id="3" name="Slide Number Placeholder 2"/>
          <p:cNvSpPr>
            <a:spLocks noGrp="1"/>
          </p:cNvSpPr>
          <p:nvPr>
            <p:ph type="sldNum" sz="quarter" idx="11"/>
          </p:nvPr>
        </p:nvSpPr>
        <p:spPr/>
        <p:txBody>
          <a:bodyPr/>
          <a:lstStyle/>
          <a:p>
            <a:fld id="{4D82F6D6-BD64-564F-BDB4-3E98167DF08D}" type="slidenum">
              <a:rPr lang="en-US" smtClean="0"/>
              <a:pPr/>
              <a:t>34</a:t>
            </a:fld>
            <a:endParaRPr lang="en-US" dirty="0"/>
          </a:p>
        </p:txBody>
      </p:sp>
      <p:sp>
        <p:nvSpPr>
          <p:cNvPr id="85" name="Text Placeholder 84"/>
          <p:cNvSpPr>
            <a:spLocks noGrp="1"/>
          </p:cNvSpPr>
          <p:nvPr>
            <p:ph type="body" sz="quarter" idx="12"/>
          </p:nvPr>
        </p:nvSpPr>
        <p:spPr/>
        <p:txBody>
          <a:bodyPr/>
          <a:lstStyle/>
          <a:p>
            <a:r>
              <a:rPr lang="en-US" smtClean="0"/>
              <a:t>Option 2 - Earlier Path to Full BI on HANA</a:t>
            </a:r>
            <a:endParaRPr lang="en-US" dirty="0"/>
          </a:p>
        </p:txBody>
      </p:sp>
      <p:sp>
        <p:nvSpPr>
          <p:cNvPr id="6" name="Text Placeholder 5"/>
          <p:cNvSpPr>
            <a:spLocks noGrp="1"/>
          </p:cNvSpPr>
          <p:nvPr>
            <p:ph type="body" sz="quarter" idx="27"/>
          </p:nvPr>
        </p:nvSpPr>
        <p:spPr/>
        <p:txBody>
          <a:bodyPr/>
          <a:lstStyle/>
          <a:p>
            <a:r>
              <a:rPr lang="en-US" smtClean="0"/>
              <a:t>May</a:t>
            </a:r>
            <a:endParaRPr lang="en-US" dirty="0"/>
          </a:p>
        </p:txBody>
      </p:sp>
      <p:sp>
        <p:nvSpPr>
          <p:cNvPr id="7" name="Text Placeholder 6"/>
          <p:cNvSpPr>
            <a:spLocks noGrp="1"/>
          </p:cNvSpPr>
          <p:nvPr>
            <p:ph type="body" sz="quarter" idx="28"/>
          </p:nvPr>
        </p:nvSpPr>
        <p:spPr/>
        <p:txBody>
          <a:bodyPr/>
          <a:lstStyle/>
          <a:p>
            <a:r>
              <a:rPr lang="en-US" smtClean="0"/>
              <a:t>June</a:t>
            </a:r>
            <a:endParaRPr lang="en-US" dirty="0"/>
          </a:p>
        </p:txBody>
      </p:sp>
      <p:sp>
        <p:nvSpPr>
          <p:cNvPr id="8" name="Text Placeholder 7"/>
          <p:cNvSpPr>
            <a:spLocks noGrp="1"/>
          </p:cNvSpPr>
          <p:nvPr>
            <p:ph type="body" sz="quarter" idx="29"/>
          </p:nvPr>
        </p:nvSpPr>
        <p:spPr/>
        <p:txBody>
          <a:bodyPr/>
          <a:lstStyle/>
          <a:p>
            <a:r>
              <a:rPr lang="en-US" smtClean="0"/>
              <a:t>July</a:t>
            </a:r>
            <a:endParaRPr lang="en-US" dirty="0"/>
          </a:p>
        </p:txBody>
      </p:sp>
      <p:sp>
        <p:nvSpPr>
          <p:cNvPr id="9" name="Text Placeholder 8"/>
          <p:cNvSpPr>
            <a:spLocks noGrp="1"/>
          </p:cNvSpPr>
          <p:nvPr>
            <p:ph type="body" sz="quarter" idx="30"/>
          </p:nvPr>
        </p:nvSpPr>
        <p:spPr/>
        <p:txBody>
          <a:bodyPr/>
          <a:lstStyle/>
          <a:p>
            <a:r>
              <a:rPr lang="en-US" smtClean="0"/>
              <a:t>August</a:t>
            </a:r>
            <a:endParaRPr lang="en-US" dirty="0"/>
          </a:p>
        </p:txBody>
      </p:sp>
      <p:sp>
        <p:nvSpPr>
          <p:cNvPr id="10" name="Text Placeholder 9"/>
          <p:cNvSpPr>
            <a:spLocks noGrp="1"/>
          </p:cNvSpPr>
          <p:nvPr>
            <p:ph type="body" sz="quarter" idx="31"/>
          </p:nvPr>
        </p:nvSpPr>
        <p:spPr/>
        <p:txBody>
          <a:bodyPr/>
          <a:lstStyle/>
          <a:p>
            <a:r>
              <a:rPr lang="en-US" smtClean="0"/>
              <a:t>September</a:t>
            </a:r>
            <a:endParaRPr lang="en-US" dirty="0"/>
          </a:p>
        </p:txBody>
      </p:sp>
      <p:sp>
        <p:nvSpPr>
          <p:cNvPr id="11" name="Text Placeholder 10"/>
          <p:cNvSpPr>
            <a:spLocks noGrp="1"/>
          </p:cNvSpPr>
          <p:nvPr>
            <p:ph type="body" sz="quarter" idx="32"/>
          </p:nvPr>
        </p:nvSpPr>
        <p:spPr/>
        <p:txBody>
          <a:bodyPr/>
          <a:lstStyle/>
          <a:p>
            <a:r>
              <a:rPr lang="en-US" smtClean="0"/>
              <a:t>October</a:t>
            </a:r>
            <a:endParaRPr lang="en-US" dirty="0"/>
          </a:p>
        </p:txBody>
      </p:sp>
      <p:sp>
        <p:nvSpPr>
          <p:cNvPr id="12" name="Text Placeholder 11"/>
          <p:cNvSpPr>
            <a:spLocks noGrp="1"/>
          </p:cNvSpPr>
          <p:nvPr>
            <p:ph type="body" sz="quarter" idx="33"/>
          </p:nvPr>
        </p:nvSpPr>
        <p:spPr/>
        <p:txBody>
          <a:bodyPr/>
          <a:lstStyle/>
          <a:p>
            <a:r>
              <a:rPr lang="en-US" smtClean="0"/>
              <a:t>November</a:t>
            </a:r>
            <a:endParaRPr lang="en-US" dirty="0"/>
          </a:p>
        </p:txBody>
      </p:sp>
      <p:sp>
        <p:nvSpPr>
          <p:cNvPr id="13" name="Text Placeholder 12"/>
          <p:cNvSpPr>
            <a:spLocks noGrp="1"/>
          </p:cNvSpPr>
          <p:nvPr>
            <p:ph type="body" sz="quarter" idx="34"/>
          </p:nvPr>
        </p:nvSpPr>
        <p:spPr/>
        <p:txBody>
          <a:bodyPr/>
          <a:lstStyle/>
          <a:p>
            <a:r>
              <a:rPr lang="en-US" smtClean="0"/>
              <a:t>December</a:t>
            </a:r>
            <a:endParaRPr lang="en-US" dirty="0"/>
          </a:p>
        </p:txBody>
      </p:sp>
      <p:sp>
        <p:nvSpPr>
          <p:cNvPr id="14" name="Text Placeholder 13"/>
          <p:cNvSpPr>
            <a:spLocks noGrp="1"/>
          </p:cNvSpPr>
          <p:nvPr>
            <p:ph type="body" sz="quarter" idx="35"/>
          </p:nvPr>
        </p:nvSpPr>
        <p:spPr/>
        <p:txBody>
          <a:bodyPr/>
          <a:lstStyle/>
          <a:p>
            <a:r>
              <a:rPr lang="en-US" smtClean="0"/>
              <a:t>January</a:t>
            </a:r>
            <a:endParaRPr lang="en-US" dirty="0"/>
          </a:p>
        </p:txBody>
      </p:sp>
      <p:sp>
        <p:nvSpPr>
          <p:cNvPr id="15" name="Text Placeholder 14"/>
          <p:cNvSpPr>
            <a:spLocks noGrp="1"/>
          </p:cNvSpPr>
          <p:nvPr>
            <p:ph type="body" sz="quarter" idx="36"/>
          </p:nvPr>
        </p:nvSpPr>
        <p:spPr/>
        <p:txBody>
          <a:bodyPr/>
          <a:lstStyle/>
          <a:p>
            <a:r>
              <a:rPr lang="en-US" smtClean="0"/>
              <a:t>February</a:t>
            </a:r>
            <a:endParaRPr lang="en-US" dirty="0"/>
          </a:p>
        </p:txBody>
      </p:sp>
      <p:sp>
        <p:nvSpPr>
          <p:cNvPr id="34" name="Text Placeholder 33"/>
          <p:cNvSpPr>
            <a:spLocks noGrp="1"/>
          </p:cNvSpPr>
          <p:nvPr>
            <p:ph type="body" sz="quarter" idx="37"/>
          </p:nvPr>
        </p:nvSpPr>
        <p:spPr/>
        <p:txBody>
          <a:bodyPr/>
          <a:lstStyle/>
          <a:p>
            <a:r>
              <a:rPr lang="en-US" smtClean="0"/>
              <a:t>Arch Buildout (HCC)</a:t>
            </a:r>
            <a:endParaRPr lang="en-US" dirty="0"/>
          </a:p>
        </p:txBody>
      </p:sp>
      <p:sp>
        <p:nvSpPr>
          <p:cNvPr id="35" name="Text Placeholder 34"/>
          <p:cNvSpPr>
            <a:spLocks noGrp="1"/>
          </p:cNvSpPr>
          <p:nvPr>
            <p:ph type="body" sz="quarter" idx="38"/>
          </p:nvPr>
        </p:nvSpPr>
        <p:spPr/>
        <p:txBody>
          <a:bodyPr/>
          <a:lstStyle/>
          <a:p>
            <a:r>
              <a:rPr lang="en-US" smtClean="0"/>
              <a:t>Application Work (Joint)</a:t>
            </a:r>
            <a:endParaRPr lang="en-US" dirty="0"/>
          </a:p>
        </p:txBody>
      </p:sp>
      <p:sp>
        <p:nvSpPr>
          <p:cNvPr id="36" name="Text Placeholder 35"/>
          <p:cNvSpPr>
            <a:spLocks noGrp="1"/>
          </p:cNvSpPr>
          <p:nvPr>
            <p:ph type="body" sz="quarter" idx="39"/>
          </p:nvPr>
        </p:nvSpPr>
        <p:spPr/>
        <p:txBody>
          <a:bodyPr/>
          <a:lstStyle/>
          <a:p>
            <a:r>
              <a:rPr lang="en-US" smtClean="0"/>
              <a:t>Pre/Post Work (ALB)</a:t>
            </a:r>
            <a:endParaRPr lang="en-US" dirty="0"/>
          </a:p>
        </p:txBody>
      </p:sp>
      <p:sp>
        <p:nvSpPr>
          <p:cNvPr id="68" name="Text Placeholder 67"/>
          <p:cNvSpPr>
            <a:spLocks noGrp="1"/>
          </p:cNvSpPr>
          <p:nvPr>
            <p:ph type="body" sz="quarter" idx="43"/>
          </p:nvPr>
        </p:nvSpPr>
        <p:spPr/>
        <p:txBody>
          <a:bodyPr/>
          <a:lstStyle/>
          <a:p>
            <a:endParaRPr lang="en-US" dirty="0"/>
          </a:p>
        </p:txBody>
      </p:sp>
      <p:sp>
        <p:nvSpPr>
          <p:cNvPr id="59" name="Text Placeholder 58"/>
          <p:cNvSpPr>
            <a:spLocks noGrp="1"/>
          </p:cNvSpPr>
          <p:nvPr>
            <p:ph type="body" sz="quarter" idx="40"/>
          </p:nvPr>
        </p:nvSpPr>
        <p:spPr/>
        <p:txBody>
          <a:bodyPr/>
          <a:lstStyle/>
          <a:p>
            <a:pPr lvl="0"/>
            <a:r>
              <a:rPr lang="en-US" dirty="0" smtClean="0"/>
              <a:t>Data Center Planning and Migration BI Full HANA Build-out</a:t>
            </a:r>
          </a:p>
        </p:txBody>
      </p:sp>
      <p:sp>
        <p:nvSpPr>
          <p:cNvPr id="60" name="Text Placeholder 59"/>
          <p:cNvSpPr>
            <a:spLocks noGrp="1"/>
          </p:cNvSpPr>
          <p:nvPr>
            <p:ph type="body" sz="quarter" idx="41"/>
          </p:nvPr>
        </p:nvSpPr>
        <p:spPr/>
        <p:txBody>
          <a:bodyPr/>
          <a:lstStyle/>
          <a:p>
            <a:pPr lvl="0"/>
            <a:r>
              <a:rPr lang="en-US" dirty="0" smtClean="0"/>
              <a:t>Manufacturing Analytics – Phase 1</a:t>
            </a:r>
            <a:endParaRPr lang="en-US" dirty="0"/>
          </a:p>
        </p:txBody>
      </p:sp>
      <p:sp>
        <p:nvSpPr>
          <p:cNvPr id="63" name="Text Placeholder 62"/>
          <p:cNvSpPr>
            <a:spLocks noGrp="1"/>
          </p:cNvSpPr>
          <p:nvPr>
            <p:ph type="body" sz="quarter" idx="44"/>
          </p:nvPr>
        </p:nvSpPr>
        <p:spPr/>
        <p:txBody>
          <a:bodyPr/>
          <a:lstStyle/>
          <a:p>
            <a:r>
              <a:rPr lang="en-US" dirty="0" smtClean="0"/>
              <a:t>Rollout</a:t>
            </a:r>
            <a:endParaRPr lang="en-US" dirty="0"/>
          </a:p>
        </p:txBody>
      </p:sp>
      <p:sp>
        <p:nvSpPr>
          <p:cNvPr id="64" name="Text Placeholder 63"/>
          <p:cNvSpPr>
            <a:spLocks noGrp="1"/>
          </p:cNvSpPr>
          <p:nvPr>
            <p:ph type="body" sz="quarter" idx="45"/>
          </p:nvPr>
        </p:nvSpPr>
        <p:spPr/>
        <p:txBody>
          <a:bodyPr/>
          <a:lstStyle/>
          <a:p>
            <a:r>
              <a:rPr lang="en-US" dirty="0" smtClean="0"/>
              <a:t>Test &amp; Train</a:t>
            </a:r>
            <a:endParaRPr lang="en-US" dirty="0"/>
          </a:p>
        </p:txBody>
      </p:sp>
      <p:sp>
        <p:nvSpPr>
          <p:cNvPr id="88" name="Text Placeholder 87"/>
          <p:cNvSpPr>
            <a:spLocks noGrp="1"/>
          </p:cNvSpPr>
          <p:nvPr>
            <p:ph type="body" sz="quarter" idx="46"/>
          </p:nvPr>
        </p:nvSpPr>
        <p:spPr/>
        <p:txBody>
          <a:bodyPr/>
          <a:lstStyle/>
          <a:p>
            <a:r>
              <a:rPr lang="en-US" smtClean="0"/>
              <a:t>BW Migration Prep</a:t>
            </a:r>
            <a:endParaRPr lang="en-US" dirty="0"/>
          </a:p>
        </p:txBody>
      </p:sp>
      <p:sp>
        <p:nvSpPr>
          <p:cNvPr id="89" name="Text Placeholder 88"/>
          <p:cNvSpPr>
            <a:spLocks noGrp="1"/>
          </p:cNvSpPr>
          <p:nvPr>
            <p:ph type="body" sz="quarter" idx="47"/>
          </p:nvPr>
        </p:nvSpPr>
        <p:spPr/>
        <p:txBody>
          <a:bodyPr/>
          <a:lstStyle/>
          <a:p>
            <a:r>
              <a:rPr lang="en-US" smtClean="0"/>
              <a:t>BW on HANA Migration</a:t>
            </a:r>
            <a:endParaRPr lang="en-US" dirty="0"/>
          </a:p>
        </p:txBody>
      </p:sp>
      <p:sp>
        <p:nvSpPr>
          <p:cNvPr id="90" name="Text Placeholder 89"/>
          <p:cNvSpPr>
            <a:spLocks noGrp="1"/>
          </p:cNvSpPr>
          <p:nvPr>
            <p:ph type="body" sz="quarter" idx="48"/>
          </p:nvPr>
        </p:nvSpPr>
        <p:spPr/>
        <p:txBody>
          <a:bodyPr/>
          <a:lstStyle/>
          <a:p>
            <a:r>
              <a:rPr lang="en-US" dirty="0" smtClean="0"/>
              <a:t>Manufacturing Analytics – Phase 2 </a:t>
            </a:r>
            <a:endParaRPr lang="en-US" dirty="0"/>
          </a:p>
        </p:txBody>
      </p:sp>
      <p:sp>
        <p:nvSpPr>
          <p:cNvPr id="91" name="Text Placeholder 90"/>
          <p:cNvSpPr>
            <a:spLocks noGrp="1"/>
          </p:cNvSpPr>
          <p:nvPr>
            <p:ph type="body" sz="quarter" idx="49"/>
          </p:nvPr>
        </p:nvSpPr>
        <p:spPr/>
        <p:txBody>
          <a:bodyPr/>
          <a:lstStyle/>
          <a:p>
            <a:r>
              <a:rPr lang="en-US" dirty="0" smtClean="0"/>
              <a:t>Data Center Planning &amp; Provisioning</a:t>
            </a:r>
            <a:endParaRPr lang="en-US" dirty="0"/>
          </a:p>
        </p:txBody>
      </p:sp>
      <p:sp>
        <p:nvSpPr>
          <p:cNvPr id="92" name="Text Placeholder 91"/>
          <p:cNvSpPr>
            <a:spLocks noGrp="1"/>
          </p:cNvSpPr>
          <p:nvPr>
            <p:ph type="body" sz="quarter" idx="50"/>
          </p:nvPr>
        </p:nvSpPr>
        <p:spPr/>
        <p:txBody>
          <a:bodyPr/>
          <a:lstStyle/>
          <a:p>
            <a:r>
              <a:rPr lang="en-US" smtClean="0"/>
              <a:t>ECC Project Planning</a:t>
            </a:r>
            <a:endParaRPr lang="en-US" dirty="0"/>
          </a:p>
        </p:txBody>
      </p:sp>
      <p:sp>
        <p:nvSpPr>
          <p:cNvPr id="93" name="Text Placeholder 92"/>
          <p:cNvSpPr>
            <a:spLocks noGrp="1"/>
          </p:cNvSpPr>
          <p:nvPr>
            <p:ph type="body" sz="quarter" idx="51"/>
          </p:nvPr>
        </p:nvSpPr>
        <p:spPr/>
        <p:txBody>
          <a:bodyPr/>
          <a:lstStyle/>
          <a:p>
            <a:r>
              <a:rPr lang="en-US" smtClean="0"/>
              <a:t>Infrastructure Managed Services</a:t>
            </a:r>
            <a:endParaRPr lang="en-US" dirty="0"/>
          </a:p>
        </p:txBody>
      </p:sp>
      <p:sp>
        <p:nvSpPr>
          <p:cNvPr id="94" name="Text Placeholder 93"/>
          <p:cNvSpPr>
            <a:spLocks noGrp="1"/>
          </p:cNvSpPr>
          <p:nvPr>
            <p:ph type="body" sz="quarter" idx="52"/>
          </p:nvPr>
        </p:nvSpPr>
        <p:spPr/>
        <p:txBody>
          <a:bodyPr/>
          <a:lstStyle/>
          <a:p>
            <a:r>
              <a:rPr lang="en-US" smtClean="0"/>
              <a:t>BI Application Managed Services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world-map-rendered.png"/>
          <p:cNvPicPr>
            <a:picLocks noGrp="1" noChangeAspect="1"/>
          </p:cNvPicPr>
          <p:nvPr>
            <p:ph type="pic" sz="quarter" idx="14"/>
          </p:nvPr>
        </p:nvPicPr>
        <p:blipFill>
          <a:blip r:embed="rId2"/>
          <a:stretch>
            <a:fillRect/>
          </a:stretch>
        </p:blipFill>
        <p:spPr>
          <a:xfrm>
            <a:off x="-7938" y="1495427"/>
            <a:ext cx="9159876" cy="3201984"/>
          </a:xfrm>
        </p:spPr>
      </p:pic>
      <p:sp>
        <p:nvSpPr>
          <p:cNvPr id="5" name="Title 4"/>
          <p:cNvSpPr>
            <a:spLocks noGrp="1"/>
          </p:cNvSpPr>
          <p:nvPr>
            <p:ph type="title"/>
          </p:nvPr>
        </p:nvSpPr>
        <p:spPr/>
        <p:txBody>
          <a:bodyPr/>
          <a:lstStyle/>
          <a:p>
            <a:r>
              <a:rPr lang="en-US" dirty="0" smtClean="0"/>
              <a:t>We work with clients worldwide.</a:t>
            </a:r>
            <a:endParaRPr lang="en-US" dirty="0"/>
          </a:p>
        </p:txBody>
      </p:sp>
      <p:sp>
        <p:nvSpPr>
          <p:cNvPr id="2" name="Date Placeholder 1"/>
          <p:cNvSpPr>
            <a:spLocks noGrp="1"/>
          </p:cNvSpPr>
          <p:nvPr>
            <p:ph type="dt" sz="half" idx="10"/>
          </p:nvPr>
        </p:nvSpPr>
        <p:spPr/>
        <p:txBody>
          <a:bodyPr/>
          <a:lstStyle/>
          <a:p>
            <a:fld id="{E647E89F-873D-244E-AE7B-0B5FF71DCE32}" type="datetime1">
              <a:rPr lang="en-US" smtClean="0"/>
              <a:pPr/>
              <a:t>10/28/2014</a:t>
            </a:fld>
            <a:endParaRPr lang="en-US" dirty="0"/>
          </a:p>
        </p:txBody>
      </p:sp>
      <p:sp>
        <p:nvSpPr>
          <p:cNvPr id="3" name="Slide Number Placeholder 2"/>
          <p:cNvSpPr>
            <a:spLocks noGrp="1"/>
          </p:cNvSpPr>
          <p:nvPr>
            <p:ph type="sldNum" sz="quarter" idx="11"/>
          </p:nvPr>
        </p:nvSpPr>
        <p:spPr/>
        <p:txBody>
          <a:bodyPr/>
          <a:lstStyle/>
          <a:p>
            <a:fld id="{4D82F6D6-BD64-564F-BDB4-3E98167DF08D}" type="slidenum">
              <a:rPr lang="en-US" smtClean="0"/>
              <a:pPr/>
              <a:t>35</a:t>
            </a:fld>
            <a:endParaRPr lang="en-US" dirty="0"/>
          </a:p>
        </p:txBody>
      </p:sp>
      <p:sp>
        <p:nvSpPr>
          <p:cNvPr id="6" name="Text Placeholder 5"/>
          <p:cNvSpPr>
            <a:spLocks noGrp="1"/>
          </p:cNvSpPr>
          <p:nvPr>
            <p:ph type="body" sz="quarter" idx="12"/>
          </p:nvPr>
        </p:nvSpPr>
        <p:spPr/>
        <p:txBody>
          <a:bodyPr/>
          <a:lstStyle/>
          <a:p>
            <a:r>
              <a:rPr lang="en-US" dirty="0" smtClean="0"/>
              <a:t>From the top floor to the shop floor.</a:t>
            </a:r>
            <a:endParaRPr lang="en-US" dirty="0"/>
          </a:p>
        </p:txBody>
      </p:sp>
      <p:sp>
        <p:nvSpPr>
          <p:cNvPr id="7" name="Text Placeholder 6"/>
          <p:cNvSpPr>
            <a:spLocks noGrp="1"/>
          </p:cNvSpPr>
          <p:nvPr>
            <p:ph type="body" sz="quarter" idx="13"/>
          </p:nvPr>
        </p:nvSpPr>
        <p:spPr/>
        <p:txBody>
          <a:bodyPr/>
          <a:lstStyle/>
          <a:p>
            <a:pPr marL="164592" indent="-164592"/>
            <a:r>
              <a:rPr lang="en-US" dirty="0" smtClean="0"/>
              <a:t>Representative locations where Hitachi Consulting has implemented projects during the past 2 years</a:t>
            </a:r>
            <a:endParaRPr lang="en-US" dirty="0"/>
          </a:p>
        </p:txBody>
      </p:sp>
      <p:pic>
        <p:nvPicPr>
          <p:cNvPr id="8" name="Picture 7" descr="diamonds-for-cover-page-red.png"/>
          <p:cNvPicPr>
            <a:picLocks noChangeAspect="1"/>
          </p:cNvPicPr>
          <p:nvPr/>
        </p:nvPicPr>
        <p:blipFill>
          <a:blip r:embed="rId3"/>
          <a:stretch>
            <a:fillRect/>
          </a:stretch>
        </p:blipFill>
        <p:spPr>
          <a:xfrm>
            <a:off x="2175241" y="2101572"/>
            <a:ext cx="53610" cy="53610"/>
          </a:xfrm>
          <a:prstGeom prst="rect">
            <a:avLst/>
          </a:prstGeom>
        </p:spPr>
      </p:pic>
      <p:pic>
        <p:nvPicPr>
          <p:cNvPr id="10" name="Picture 9" descr="diamonds-for-cover-page-red.png"/>
          <p:cNvPicPr>
            <a:picLocks noChangeAspect="1"/>
          </p:cNvPicPr>
          <p:nvPr/>
        </p:nvPicPr>
        <p:blipFill>
          <a:blip r:embed="rId3"/>
          <a:stretch>
            <a:fillRect/>
          </a:stretch>
        </p:blipFill>
        <p:spPr>
          <a:xfrm>
            <a:off x="2068085" y="2127766"/>
            <a:ext cx="53610" cy="53610"/>
          </a:xfrm>
          <a:prstGeom prst="rect">
            <a:avLst/>
          </a:prstGeom>
        </p:spPr>
      </p:pic>
      <p:pic>
        <p:nvPicPr>
          <p:cNvPr id="11" name="Picture 10" descr="diamonds-for-cover-page-red.png"/>
          <p:cNvPicPr>
            <a:picLocks noChangeAspect="1"/>
          </p:cNvPicPr>
          <p:nvPr/>
        </p:nvPicPr>
        <p:blipFill>
          <a:blip r:embed="rId3"/>
          <a:stretch>
            <a:fillRect/>
          </a:stretch>
        </p:blipFill>
        <p:spPr>
          <a:xfrm>
            <a:off x="2113329" y="2184916"/>
            <a:ext cx="53610" cy="53610"/>
          </a:xfrm>
          <a:prstGeom prst="rect">
            <a:avLst/>
          </a:prstGeom>
        </p:spPr>
      </p:pic>
      <p:pic>
        <p:nvPicPr>
          <p:cNvPr id="12" name="Picture 11" descr="diamonds-for-cover-page-red.png"/>
          <p:cNvPicPr>
            <a:picLocks noChangeAspect="1"/>
          </p:cNvPicPr>
          <p:nvPr/>
        </p:nvPicPr>
        <p:blipFill>
          <a:blip r:embed="rId3"/>
          <a:stretch>
            <a:fillRect/>
          </a:stretch>
        </p:blipFill>
        <p:spPr>
          <a:xfrm>
            <a:off x="1996647" y="2175391"/>
            <a:ext cx="53610" cy="53610"/>
          </a:xfrm>
          <a:prstGeom prst="rect">
            <a:avLst/>
          </a:prstGeom>
        </p:spPr>
      </p:pic>
      <p:pic>
        <p:nvPicPr>
          <p:cNvPr id="13" name="Picture 12" descr="diamonds-for-cover-page-red.png"/>
          <p:cNvPicPr>
            <a:picLocks noChangeAspect="1"/>
          </p:cNvPicPr>
          <p:nvPr/>
        </p:nvPicPr>
        <p:blipFill>
          <a:blip r:embed="rId3"/>
          <a:stretch>
            <a:fillRect/>
          </a:stretch>
        </p:blipFill>
        <p:spPr>
          <a:xfrm>
            <a:off x="1994265" y="2239685"/>
            <a:ext cx="53610" cy="53610"/>
          </a:xfrm>
          <a:prstGeom prst="rect">
            <a:avLst/>
          </a:prstGeom>
        </p:spPr>
      </p:pic>
      <p:pic>
        <p:nvPicPr>
          <p:cNvPr id="14" name="Picture 13" descr="diamonds-for-cover-page-red.png"/>
          <p:cNvPicPr>
            <a:picLocks noChangeAspect="1"/>
          </p:cNvPicPr>
          <p:nvPr/>
        </p:nvPicPr>
        <p:blipFill>
          <a:blip r:embed="rId3"/>
          <a:stretch>
            <a:fillRect/>
          </a:stretch>
        </p:blipFill>
        <p:spPr>
          <a:xfrm>
            <a:off x="1934734" y="2320648"/>
            <a:ext cx="53610" cy="53610"/>
          </a:xfrm>
          <a:prstGeom prst="rect">
            <a:avLst/>
          </a:prstGeom>
        </p:spPr>
      </p:pic>
      <p:pic>
        <p:nvPicPr>
          <p:cNvPr id="15" name="Picture 14" descr="diamonds-for-cover-page-red.png"/>
          <p:cNvPicPr>
            <a:picLocks noChangeAspect="1"/>
          </p:cNvPicPr>
          <p:nvPr/>
        </p:nvPicPr>
        <p:blipFill>
          <a:blip r:embed="rId3"/>
          <a:stretch>
            <a:fillRect/>
          </a:stretch>
        </p:blipFill>
        <p:spPr>
          <a:xfrm>
            <a:off x="1908540" y="2453998"/>
            <a:ext cx="53610" cy="53610"/>
          </a:xfrm>
          <a:prstGeom prst="rect">
            <a:avLst/>
          </a:prstGeom>
        </p:spPr>
      </p:pic>
      <p:pic>
        <p:nvPicPr>
          <p:cNvPr id="16" name="Picture 15" descr="diamonds-for-cover-page-red.png"/>
          <p:cNvPicPr>
            <a:picLocks noChangeAspect="1"/>
          </p:cNvPicPr>
          <p:nvPr/>
        </p:nvPicPr>
        <p:blipFill>
          <a:blip r:embed="rId3"/>
          <a:stretch>
            <a:fillRect/>
          </a:stretch>
        </p:blipFill>
        <p:spPr>
          <a:xfrm>
            <a:off x="1999028" y="2520673"/>
            <a:ext cx="53610" cy="53610"/>
          </a:xfrm>
          <a:prstGeom prst="rect">
            <a:avLst/>
          </a:prstGeom>
        </p:spPr>
      </p:pic>
      <p:pic>
        <p:nvPicPr>
          <p:cNvPr id="17" name="Picture 16" descr="diamonds-for-cover-page-red.png"/>
          <p:cNvPicPr>
            <a:picLocks noChangeAspect="1"/>
          </p:cNvPicPr>
          <p:nvPr/>
        </p:nvPicPr>
        <p:blipFill>
          <a:blip r:embed="rId3"/>
          <a:stretch>
            <a:fillRect/>
          </a:stretch>
        </p:blipFill>
        <p:spPr>
          <a:xfrm>
            <a:off x="2137141" y="2501623"/>
            <a:ext cx="53610" cy="53610"/>
          </a:xfrm>
          <a:prstGeom prst="rect">
            <a:avLst/>
          </a:prstGeom>
        </p:spPr>
      </p:pic>
      <p:pic>
        <p:nvPicPr>
          <p:cNvPr id="18" name="Picture 17" descr="diamonds-for-cover-page-red.png"/>
          <p:cNvPicPr>
            <a:picLocks noChangeAspect="1"/>
          </p:cNvPicPr>
          <p:nvPr/>
        </p:nvPicPr>
        <p:blipFill>
          <a:blip r:embed="rId3"/>
          <a:stretch>
            <a:fillRect/>
          </a:stretch>
        </p:blipFill>
        <p:spPr>
          <a:xfrm>
            <a:off x="2113328" y="2668310"/>
            <a:ext cx="53610" cy="53610"/>
          </a:xfrm>
          <a:prstGeom prst="rect">
            <a:avLst/>
          </a:prstGeom>
        </p:spPr>
      </p:pic>
      <p:pic>
        <p:nvPicPr>
          <p:cNvPr id="19" name="Picture 18" descr="diamonds-for-cover-page-red.png"/>
          <p:cNvPicPr>
            <a:picLocks noChangeAspect="1"/>
          </p:cNvPicPr>
          <p:nvPr/>
        </p:nvPicPr>
        <p:blipFill>
          <a:blip r:embed="rId3"/>
          <a:stretch>
            <a:fillRect/>
          </a:stretch>
        </p:blipFill>
        <p:spPr>
          <a:xfrm>
            <a:off x="2158571" y="2706410"/>
            <a:ext cx="53610" cy="53610"/>
          </a:xfrm>
          <a:prstGeom prst="rect">
            <a:avLst/>
          </a:prstGeom>
        </p:spPr>
      </p:pic>
      <p:pic>
        <p:nvPicPr>
          <p:cNvPr id="20" name="Picture 19" descr="diamonds-for-cover-page-red.png"/>
          <p:cNvPicPr>
            <a:picLocks noChangeAspect="1"/>
          </p:cNvPicPr>
          <p:nvPr/>
        </p:nvPicPr>
        <p:blipFill>
          <a:blip r:embed="rId3"/>
          <a:stretch>
            <a:fillRect/>
          </a:stretch>
        </p:blipFill>
        <p:spPr>
          <a:xfrm>
            <a:off x="2403839" y="2589729"/>
            <a:ext cx="53610" cy="53610"/>
          </a:xfrm>
          <a:prstGeom prst="rect">
            <a:avLst/>
          </a:prstGeom>
        </p:spPr>
      </p:pic>
      <p:pic>
        <p:nvPicPr>
          <p:cNvPr id="21" name="Picture 20" descr="diamonds-for-cover-page-red.png"/>
          <p:cNvPicPr>
            <a:picLocks noChangeAspect="1"/>
          </p:cNvPicPr>
          <p:nvPr/>
        </p:nvPicPr>
        <p:blipFill>
          <a:blip r:embed="rId3"/>
          <a:stretch>
            <a:fillRect/>
          </a:stretch>
        </p:blipFill>
        <p:spPr>
          <a:xfrm>
            <a:off x="2496707" y="2273023"/>
            <a:ext cx="53610" cy="53610"/>
          </a:xfrm>
          <a:prstGeom prst="rect">
            <a:avLst/>
          </a:prstGeom>
        </p:spPr>
      </p:pic>
      <p:pic>
        <p:nvPicPr>
          <p:cNvPr id="22" name="Picture 21" descr="diamonds-for-cover-page-red.png"/>
          <p:cNvPicPr>
            <a:picLocks noChangeAspect="1"/>
          </p:cNvPicPr>
          <p:nvPr/>
        </p:nvPicPr>
        <p:blipFill>
          <a:blip r:embed="rId3"/>
          <a:stretch>
            <a:fillRect/>
          </a:stretch>
        </p:blipFill>
        <p:spPr>
          <a:xfrm>
            <a:off x="2603864" y="2244448"/>
            <a:ext cx="53610" cy="53610"/>
          </a:xfrm>
          <a:prstGeom prst="rect">
            <a:avLst/>
          </a:prstGeom>
        </p:spPr>
      </p:pic>
      <p:pic>
        <p:nvPicPr>
          <p:cNvPr id="23" name="Picture 22" descr="diamonds-for-cover-page-red.png"/>
          <p:cNvPicPr>
            <a:picLocks noChangeAspect="1"/>
          </p:cNvPicPr>
          <p:nvPr/>
        </p:nvPicPr>
        <p:blipFill>
          <a:blip r:embed="rId3"/>
          <a:stretch>
            <a:fillRect/>
          </a:stretch>
        </p:blipFill>
        <p:spPr>
          <a:xfrm>
            <a:off x="2565764" y="2311123"/>
            <a:ext cx="53610" cy="53610"/>
          </a:xfrm>
          <a:prstGeom prst="rect">
            <a:avLst/>
          </a:prstGeom>
        </p:spPr>
      </p:pic>
      <p:pic>
        <p:nvPicPr>
          <p:cNvPr id="24" name="Picture 23" descr="diamonds-for-cover-page-red.png"/>
          <p:cNvPicPr>
            <a:picLocks noChangeAspect="1"/>
          </p:cNvPicPr>
          <p:nvPr/>
        </p:nvPicPr>
        <p:blipFill>
          <a:blip r:embed="rId3"/>
          <a:stretch>
            <a:fillRect/>
          </a:stretch>
        </p:blipFill>
        <p:spPr>
          <a:xfrm>
            <a:off x="2658632" y="2401608"/>
            <a:ext cx="53610" cy="53610"/>
          </a:xfrm>
          <a:prstGeom prst="rect">
            <a:avLst/>
          </a:prstGeom>
        </p:spPr>
      </p:pic>
      <p:pic>
        <p:nvPicPr>
          <p:cNvPr id="25" name="Picture 24" descr="diamonds-for-cover-page-red.png"/>
          <p:cNvPicPr>
            <a:picLocks noChangeAspect="1"/>
          </p:cNvPicPr>
          <p:nvPr/>
        </p:nvPicPr>
        <p:blipFill>
          <a:blip r:embed="rId3"/>
          <a:stretch>
            <a:fillRect/>
          </a:stretch>
        </p:blipFill>
        <p:spPr>
          <a:xfrm>
            <a:off x="2608627" y="2449235"/>
            <a:ext cx="53610" cy="53610"/>
          </a:xfrm>
          <a:prstGeom prst="rect">
            <a:avLst/>
          </a:prstGeom>
        </p:spPr>
      </p:pic>
      <p:pic>
        <p:nvPicPr>
          <p:cNvPr id="26" name="Picture 25" descr="diamonds-for-cover-page-red.png"/>
          <p:cNvPicPr>
            <a:picLocks noChangeAspect="1"/>
          </p:cNvPicPr>
          <p:nvPr/>
        </p:nvPicPr>
        <p:blipFill>
          <a:blip r:embed="rId3"/>
          <a:stretch>
            <a:fillRect/>
          </a:stretch>
        </p:blipFill>
        <p:spPr>
          <a:xfrm>
            <a:off x="2801506" y="2234920"/>
            <a:ext cx="53610" cy="53610"/>
          </a:xfrm>
          <a:prstGeom prst="rect">
            <a:avLst/>
          </a:prstGeom>
        </p:spPr>
      </p:pic>
      <p:pic>
        <p:nvPicPr>
          <p:cNvPr id="27" name="Picture 26" descr="diamonds-for-cover-page-red.png"/>
          <p:cNvPicPr>
            <a:picLocks noChangeAspect="1"/>
          </p:cNvPicPr>
          <p:nvPr/>
        </p:nvPicPr>
        <p:blipFill>
          <a:blip r:embed="rId3"/>
          <a:stretch>
            <a:fillRect/>
          </a:stretch>
        </p:blipFill>
        <p:spPr>
          <a:xfrm>
            <a:off x="2741977" y="2282547"/>
            <a:ext cx="53610" cy="53610"/>
          </a:xfrm>
          <a:prstGeom prst="rect">
            <a:avLst/>
          </a:prstGeom>
        </p:spPr>
      </p:pic>
      <p:pic>
        <p:nvPicPr>
          <p:cNvPr id="28" name="Picture 27" descr="diamonds-for-cover-page-red.png"/>
          <p:cNvPicPr>
            <a:picLocks noChangeAspect="1"/>
          </p:cNvPicPr>
          <p:nvPr/>
        </p:nvPicPr>
        <p:blipFill>
          <a:blip r:embed="rId3"/>
          <a:stretch>
            <a:fillRect/>
          </a:stretch>
        </p:blipFill>
        <p:spPr>
          <a:xfrm>
            <a:off x="2911043" y="2270638"/>
            <a:ext cx="53610" cy="53610"/>
          </a:xfrm>
          <a:prstGeom prst="rect">
            <a:avLst/>
          </a:prstGeom>
        </p:spPr>
      </p:pic>
      <p:pic>
        <p:nvPicPr>
          <p:cNvPr id="29" name="Picture 28" descr="diamonds-for-cover-page-red.png"/>
          <p:cNvPicPr>
            <a:picLocks noChangeAspect="1"/>
          </p:cNvPicPr>
          <p:nvPr/>
        </p:nvPicPr>
        <p:blipFill>
          <a:blip r:embed="rId3"/>
          <a:stretch>
            <a:fillRect/>
          </a:stretch>
        </p:blipFill>
        <p:spPr>
          <a:xfrm>
            <a:off x="2756262" y="2396844"/>
            <a:ext cx="53610" cy="53610"/>
          </a:xfrm>
          <a:prstGeom prst="rect">
            <a:avLst/>
          </a:prstGeom>
        </p:spPr>
      </p:pic>
      <p:pic>
        <p:nvPicPr>
          <p:cNvPr id="30" name="Picture 29" descr="diamonds-for-cover-page-red.png"/>
          <p:cNvPicPr>
            <a:picLocks noChangeAspect="1"/>
          </p:cNvPicPr>
          <p:nvPr/>
        </p:nvPicPr>
        <p:blipFill>
          <a:blip r:embed="rId3"/>
          <a:stretch>
            <a:fillRect/>
          </a:stretch>
        </p:blipFill>
        <p:spPr>
          <a:xfrm>
            <a:off x="2675299" y="2501619"/>
            <a:ext cx="53610" cy="53610"/>
          </a:xfrm>
          <a:prstGeom prst="rect">
            <a:avLst/>
          </a:prstGeom>
        </p:spPr>
      </p:pic>
      <p:pic>
        <p:nvPicPr>
          <p:cNvPr id="31" name="Picture 30" descr="diamonds-for-cover-page-red.png"/>
          <p:cNvPicPr>
            <a:picLocks noChangeAspect="1"/>
          </p:cNvPicPr>
          <p:nvPr/>
        </p:nvPicPr>
        <p:blipFill>
          <a:blip r:embed="rId3"/>
          <a:stretch>
            <a:fillRect/>
          </a:stretch>
        </p:blipFill>
        <p:spPr>
          <a:xfrm>
            <a:off x="2553855" y="2649257"/>
            <a:ext cx="53610" cy="53610"/>
          </a:xfrm>
          <a:prstGeom prst="rect">
            <a:avLst/>
          </a:prstGeom>
        </p:spPr>
      </p:pic>
      <p:pic>
        <p:nvPicPr>
          <p:cNvPr id="32" name="Picture 31" descr="diamonds-for-cover-page-red.png"/>
          <p:cNvPicPr>
            <a:picLocks noChangeAspect="1"/>
          </p:cNvPicPr>
          <p:nvPr/>
        </p:nvPicPr>
        <p:blipFill>
          <a:blip r:embed="rId3"/>
          <a:stretch>
            <a:fillRect/>
          </a:stretch>
        </p:blipFill>
        <p:spPr>
          <a:xfrm>
            <a:off x="2634818" y="2839757"/>
            <a:ext cx="53610" cy="53610"/>
          </a:xfrm>
          <a:prstGeom prst="rect">
            <a:avLst/>
          </a:prstGeom>
        </p:spPr>
      </p:pic>
      <p:pic>
        <p:nvPicPr>
          <p:cNvPr id="33" name="Picture 32" descr="diamonds-for-cover-page-red.png"/>
          <p:cNvPicPr>
            <a:picLocks noChangeAspect="1"/>
          </p:cNvPicPr>
          <p:nvPr/>
        </p:nvPicPr>
        <p:blipFill>
          <a:blip r:embed="rId3"/>
          <a:stretch>
            <a:fillRect/>
          </a:stretch>
        </p:blipFill>
        <p:spPr>
          <a:xfrm>
            <a:off x="2727687" y="2880238"/>
            <a:ext cx="53610" cy="53610"/>
          </a:xfrm>
          <a:prstGeom prst="rect">
            <a:avLst/>
          </a:prstGeom>
        </p:spPr>
      </p:pic>
      <p:pic>
        <p:nvPicPr>
          <p:cNvPr id="34" name="Picture 33" descr="diamonds-for-cover-page-red.png"/>
          <p:cNvPicPr>
            <a:picLocks noChangeAspect="1"/>
          </p:cNvPicPr>
          <p:nvPr/>
        </p:nvPicPr>
        <p:blipFill>
          <a:blip r:embed="rId3"/>
          <a:stretch>
            <a:fillRect/>
          </a:stretch>
        </p:blipFill>
        <p:spPr>
          <a:xfrm>
            <a:off x="2401456" y="2863569"/>
            <a:ext cx="53610" cy="53610"/>
          </a:xfrm>
          <a:prstGeom prst="rect">
            <a:avLst/>
          </a:prstGeom>
        </p:spPr>
      </p:pic>
      <p:pic>
        <p:nvPicPr>
          <p:cNvPr id="35" name="Picture 34" descr="diamonds-for-cover-page-red.png"/>
          <p:cNvPicPr>
            <a:picLocks noChangeAspect="1"/>
          </p:cNvPicPr>
          <p:nvPr/>
        </p:nvPicPr>
        <p:blipFill>
          <a:blip r:embed="rId3"/>
          <a:stretch>
            <a:fillRect/>
          </a:stretch>
        </p:blipFill>
        <p:spPr>
          <a:xfrm>
            <a:off x="2337162" y="2915957"/>
            <a:ext cx="53610" cy="53610"/>
          </a:xfrm>
          <a:prstGeom prst="rect">
            <a:avLst/>
          </a:prstGeom>
        </p:spPr>
      </p:pic>
      <p:pic>
        <p:nvPicPr>
          <p:cNvPr id="36" name="Picture 35" descr="diamonds-for-cover-page-red.png"/>
          <p:cNvPicPr>
            <a:picLocks noChangeAspect="1"/>
          </p:cNvPicPr>
          <p:nvPr/>
        </p:nvPicPr>
        <p:blipFill>
          <a:blip r:embed="rId3"/>
          <a:stretch>
            <a:fillRect/>
          </a:stretch>
        </p:blipFill>
        <p:spPr>
          <a:xfrm>
            <a:off x="2380025" y="2977870"/>
            <a:ext cx="53610" cy="53610"/>
          </a:xfrm>
          <a:prstGeom prst="rect">
            <a:avLst/>
          </a:prstGeom>
        </p:spPr>
      </p:pic>
      <p:pic>
        <p:nvPicPr>
          <p:cNvPr id="37" name="Picture 36" descr="diamonds-for-cover-page-red.png"/>
          <p:cNvPicPr>
            <a:picLocks noChangeAspect="1"/>
          </p:cNvPicPr>
          <p:nvPr/>
        </p:nvPicPr>
        <p:blipFill>
          <a:blip r:embed="rId3"/>
          <a:stretch>
            <a:fillRect/>
          </a:stretch>
        </p:blipFill>
        <p:spPr>
          <a:xfrm>
            <a:off x="2446700" y="2994539"/>
            <a:ext cx="53610" cy="53610"/>
          </a:xfrm>
          <a:prstGeom prst="rect">
            <a:avLst/>
          </a:prstGeom>
        </p:spPr>
      </p:pic>
      <p:pic>
        <p:nvPicPr>
          <p:cNvPr id="38" name="Picture 37" descr="diamonds-for-cover-page-red.png"/>
          <p:cNvPicPr>
            <a:picLocks noChangeAspect="1"/>
          </p:cNvPicPr>
          <p:nvPr/>
        </p:nvPicPr>
        <p:blipFill>
          <a:blip r:embed="rId3"/>
          <a:stretch>
            <a:fillRect/>
          </a:stretch>
        </p:blipFill>
        <p:spPr>
          <a:xfrm>
            <a:off x="2803887" y="3146939"/>
            <a:ext cx="53610" cy="53610"/>
          </a:xfrm>
          <a:prstGeom prst="rect">
            <a:avLst/>
          </a:prstGeom>
        </p:spPr>
      </p:pic>
      <p:pic>
        <p:nvPicPr>
          <p:cNvPr id="39" name="Picture 38" descr="diamonds-for-cover-page-red.png"/>
          <p:cNvPicPr>
            <a:picLocks noChangeAspect="1"/>
          </p:cNvPicPr>
          <p:nvPr/>
        </p:nvPicPr>
        <p:blipFill>
          <a:blip r:embed="rId3"/>
          <a:stretch>
            <a:fillRect/>
          </a:stretch>
        </p:blipFill>
        <p:spPr>
          <a:xfrm>
            <a:off x="2661012" y="3175514"/>
            <a:ext cx="53610" cy="53610"/>
          </a:xfrm>
          <a:prstGeom prst="rect">
            <a:avLst/>
          </a:prstGeom>
        </p:spPr>
      </p:pic>
      <p:pic>
        <p:nvPicPr>
          <p:cNvPr id="40" name="Picture 39" descr="diamonds-for-cover-page-red.png"/>
          <p:cNvPicPr>
            <a:picLocks noChangeAspect="1"/>
          </p:cNvPicPr>
          <p:nvPr/>
        </p:nvPicPr>
        <p:blipFill>
          <a:blip r:embed="rId3"/>
          <a:stretch>
            <a:fillRect/>
          </a:stretch>
        </p:blipFill>
        <p:spPr>
          <a:xfrm>
            <a:off x="2606244" y="3301720"/>
            <a:ext cx="53610" cy="53610"/>
          </a:xfrm>
          <a:prstGeom prst="rect">
            <a:avLst/>
          </a:prstGeom>
        </p:spPr>
      </p:pic>
      <p:pic>
        <p:nvPicPr>
          <p:cNvPr id="41" name="Picture 40" descr="diamonds-for-cover-page-red.png"/>
          <p:cNvPicPr>
            <a:picLocks noChangeAspect="1"/>
          </p:cNvPicPr>
          <p:nvPr/>
        </p:nvPicPr>
        <p:blipFill>
          <a:blip r:embed="rId3"/>
          <a:stretch>
            <a:fillRect/>
          </a:stretch>
        </p:blipFill>
        <p:spPr>
          <a:xfrm>
            <a:off x="2720544" y="3673195"/>
            <a:ext cx="53610" cy="53610"/>
          </a:xfrm>
          <a:prstGeom prst="rect">
            <a:avLst/>
          </a:prstGeom>
        </p:spPr>
      </p:pic>
      <p:pic>
        <p:nvPicPr>
          <p:cNvPr id="42" name="Picture 41" descr="diamonds-for-cover-page-red.png"/>
          <p:cNvPicPr>
            <a:picLocks noChangeAspect="1"/>
          </p:cNvPicPr>
          <p:nvPr/>
        </p:nvPicPr>
        <p:blipFill>
          <a:blip r:embed="rId3"/>
          <a:stretch>
            <a:fillRect/>
          </a:stretch>
        </p:blipFill>
        <p:spPr>
          <a:xfrm>
            <a:off x="3342050" y="3718439"/>
            <a:ext cx="53610" cy="53610"/>
          </a:xfrm>
          <a:prstGeom prst="rect">
            <a:avLst/>
          </a:prstGeom>
        </p:spPr>
      </p:pic>
      <p:pic>
        <p:nvPicPr>
          <p:cNvPr id="43" name="Picture 42" descr="diamonds-for-cover-page-red.png"/>
          <p:cNvPicPr>
            <a:picLocks noChangeAspect="1"/>
          </p:cNvPicPr>
          <p:nvPr/>
        </p:nvPicPr>
        <p:blipFill>
          <a:blip r:embed="rId3"/>
          <a:stretch>
            <a:fillRect/>
          </a:stretch>
        </p:blipFill>
        <p:spPr>
          <a:xfrm>
            <a:off x="3242037" y="3770827"/>
            <a:ext cx="53610" cy="53610"/>
          </a:xfrm>
          <a:prstGeom prst="rect">
            <a:avLst/>
          </a:prstGeom>
        </p:spPr>
      </p:pic>
      <p:pic>
        <p:nvPicPr>
          <p:cNvPr id="44" name="Picture 43" descr="diamonds-for-cover-page-red.png"/>
          <p:cNvPicPr>
            <a:picLocks noChangeAspect="1"/>
          </p:cNvPicPr>
          <p:nvPr/>
        </p:nvPicPr>
        <p:blipFill>
          <a:blip r:embed="rId3"/>
          <a:stretch>
            <a:fillRect/>
          </a:stretch>
        </p:blipFill>
        <p:spPr>
          <a:xfrm>
            <a:off x="3315854" y="3794639"/>
            <a:ext cx="53610" cy="53610"/>
          </a:xfrm>
          <a:prstGeom prst="rect">
            <a:avLst/>
          </a:prstGeom>
        </p:spPr>
      </p:pic>
      <p:pic>
        <p:nvPicPr>
          <p:cNvPr id="45" name="Picture 44" descr="diamonds-for-cover-page-red.png"/>
          <p:cNvPicPr>
            <a:picLocks noChangeAspect="1"/>
          </p:cNvPicPr>
          <p:nvPr/>
        </p:nvPicPr>
        <p:blipFill>
          <a:blip r:embed="rId3"/>
          <a:stretch>
            <a:fillRect/>
          </a:stretch>
        </p:blipFill>
        <p:spPr>
          <a:xfrm>
            <a:off x="3242036" y="3854170"/>
            <a:ext cx="53610" cy="53610"/>
          </a:xfrm>
          <a:prstGeom prst="rect">
            <a:avLst/>
          </a:prstGeom>
        </p:spPr>
      </p:pic>
      <p:pic>
        <p:nvPicPr>
          <p:cNvPr id="46" name="Picture 45" descr="diamonds-for-cover-page-red.png"/>
          <p:cNvPicPr>
            <a:picLocks noChangeAspect="1"/>
          </p:cNvPicPr>
          <p:nvPr/>
        </p:nvPicPr>
        <p:blipFill>
          <a:blip r:embed="rId3"/>
          <a:stretch>
            <a:fillRect/>
          </a:stretch>
        </p:blipFill>
        <p:spPr>
          <a:xfrm>
            <a:off x="2906280" y="4180401"/>
            <a:ext cx="53610" cy="53610"/>
          </a:xfrm>
          <a:prstGeom prst="rect">
            <a:avLst/>
          </a:prstGeom>
        </p:spPr>
      </p:pic>
      <p:pic>
        <p:nvPicPr>
          <p:cNvPr id="47" name="Picture 46" descr="diamonds-for-cover-page-red.png"/>
          <p:cNvPicPr>
            <a:picLocks noChangeAspect="1"/>
          </p:cNvPicPr>
          <p:nvPr/>
        </p:nvPicPr>
        <p:blipFill>
          <a:blip r:embed="rId3"/>
          <a:stretch>
            <a:fillRect/>
          </a:stretch>
        </p:blipFill>
        <p:spPr>
          <a:xfrm>
            <a:off x="2872942" y="4270889"/>
            <a:ext cx="53610" cy="53610"/>
          </a:xfrm>
          <a:prstGeom prst="rect">
            <a:avLst/>
          </a:prstGeom>
        </p:spPr>
      </p:pic>
      <p:pic>
        <p:nvPicPr>
          <p:cNvPr id="48" name="Picture 47" descr="diamonds-for-cover-page-red.png"/>
          <p:cNvPicPr>
            <a:picLocks noChangeAspect="1"/>
          </p:cNvPicPr>
          <p:nvPr/>
        </p:nvPicPr>
        <p:blipFill>
          <a:blip r:embed="rId3"/>
          <a:stretch>
            <a:fillRect/>
          </a:stretch>
        </p:blipFill>
        <p:spPr>
          <a:xfrm>
            <a:off x="2882467" y="4351852"/>
            <a:ext cx="53610" cy="53610"/>
          </a:xfrm>
          <a:prstGeom prst="rect">
            <a:avLst/>
          </a:prstGeom>
        </p:spPr>
      </p:pic>
      <p:pic>
        <p:nvPicPr>
          <p:cNvPr id="49" name="Picture 48" descr="diamonds-for-cover-page-red.png"/>
          <p:cNvPicPr>
            <a:picLocks noChangeAspect="1"/>
          </p:cNvPicPr>
          <p:nvPr/>
        </p:nvPicPr>
        <p:blipFill>
          <a:blip r:embed="rId3"/>
          <a:stretch>
            <a:fillRect/>
          </a:stretch>
        </p:blipFill>
        <p:spPr>
          <a:xfrm>
            <a:off x="2949142" y="4404239"/>
            <a:ext cx="53610" cy="53610"/>
          </a:xfrm>
          <a:prstGeom prst="rect">
            <a:avLst/>
          </a:prstGeom>
        </p:spPr>
      </p:pic>
      <p:pic>
        <p:nvPicPr>
          <p:cNvPr id="50" name="Picture 49" descr="diamonds-for-cover-page-red.png"/>
          <p:cNvPicPr>
            <a:picLocks noChangeAspect="1"/>
          </p:cNvPicPr>
          <p:nvPr/>
        </p:nvPicPr>
        <p:blipFill>
          <a:blip r:embed="rId3"/>
          <a:stretch>
            <a:fillRect/>
          </a:stretch>
        </p:blipFill>
        <p:spPr>
          <a:xfrm>
            <a:off x="4657492" y="4072354"/>
            <a:ext cx="53610" cy="53610"/>
          </a:xfrm>
          <a:prstGeom prst="rect">
            <a:avLst/>
          </a:prstGeom>
        </p:spPr>
      </p:pic>
      <p:pic>
        <p:nvPicPr>
          <p:cNvPr id="51" name="Picture 50" descr="diamonds-for-cover-page-red.png"/>
          <p:cNvPicPr>
            <a:picLocks noChangeAspect="1"/>
          </p:cNvPicPr>
          <p:nvPr/>
        </p:nvPicPr>
        <p:blipFill>
          <a:blip r:embed="rId3"/>
          <a:stretch>
            <a:fillRect/>
          </a:stretch>
        </p:blipFill>
        <p:spPr>
          <a:xfrm>
            <a:off x="4737530" y="4017534"/>
            <a:ext cx="53610" cy="53610"/>
          </a:xfrm>
          <a:prstGeom prst="rect">
            <a:avLst/>
          </a:prstGeom>
        </p:spPr>
      </p:pic>
      <p:pic>
        <p:nvPicPr>
          <p:cNvPr id="52" name="Picture 51" descr="diamonds-for-cover-page-red.png"/>
          <p:cNvPicPr>
            <a:picLocks noChangeAspect="1"/>
          </p:cNvPicPr>
          <p:nvPr/>
        </p:nvPicPr>
        <p:blipFill>
          <a:blip r:embed="rId3"/>
          <a:stretch>
            <a:fillRect/>
          </a:stretch>
        </p:blipFill>
        <p:spPr>
          <a:xfrm>
            <a:off x="4676131" y="3985738"/>
            <a:ext cx="53610" cy="53610"/>
          </a:xfrm>
          <a:prstGeom prst="rect">
            <a:avLst/>
          </a:prstGeom>
        </p:spPr>
      </p:pic>
      <p:pic>
        <p:nvPicPr>
          <p:cNvPr id="53" name="Picture 52" descr="diamonds-for-cover-page-red.png"/>
          <p:cNvPicPr>
            <a:picLocks noChangeAspect="1"/>
          </p:cNvPicPr>
          <p:nvPr/>
        </p:nvPicPr>
        <p:blipFill>
          <a:blip r:embed="rId3"/>
          <a:stretch>
            <a:fillRect/>
          </a:stretch>
        </p:blipFill>
        <p:spPr>
          <a:xfrm>
            <a:off x="5177187" y="3848688"/>
            <a:ext cx="53610" cy="53610"/>
          </a:xfrm>
          <a:prstGeom prst="rect">
            <a:avLst/>
          </a:prstGeom>
        </p:spPr>
      </p:pic>
      <p:pic>
        <p:nvPicPr>
          <p:cNvPr id="54" name="Picture 53" descr="diamonds-for-cover-page-red.png"/>
          <p:cNvPicPr>
            <a:picLocks noChangeAspect="1"/>
          </p:cNvPicPr>
          <p:nvPr/>
        </p:nvPicPr>
        <p:blipFill>
          <a:blip r:embed="rId3"/>
          <a:stretch>
            <a:fillRect/>
          </a:stretch>
        </p:blipFill>
        <p:spPr>
          <a:xfrm>
            <a:off x="4530310" y="3744530"/>
            <a:ext cx="53610" cy="53610"/>
          </a:xfrm>
          <a:prstGeom prst="rect">
            <a:avLst/>
          </a:prstGeom>
        </p:spPr>
      </p:pic>
      <p:pic>
        <p:nvPicPr>
          <p:cNvPr id="55" name="Picture 54" descr="diamonds-for-cover-page-red.png"/>
          <p:cNvPicPr>
            <a:picLocks noChangeAspect="1"/>
          </p:cNvPicPr>
          <p:nvPr/>
        </p:nvPicPr>
        <p:blipFill>
          <a:blip r:embed="rId3"/>
          <a:stretch>
            <a:fillRect/>
          </a:stretch>
        </p:blipFill>
        <p:spPr>
          <a:xfrm>
            <a:off x="3922902" y="2893721"/>
            <a:ext cx="53610" cy="53610"/>
          </a:xfrm>
          <a:prstGeom prst="rect">
            <a:avLst/>
          </a:prstGeom>
        </p:spPr>
      </p:pic>
      <p:pic>
        <p:nvPicPr>
          <p:cNvPr id="56" name="Picture 55" descr="diamonds-for-cover-page-red.png"/>
          <p:cNvPicPr>
            <a:picLocks noChangeAspect="1"/>
          </p:cNvPicPr>
          <p:nvPr/>
        </p:nvPicPr>
        <p:blipFill>
          <a:blip r:embed="rId3"/>
          <a:stretch>
            <a:fillRect/>
          </a:stretch>
        </p:blipFill>
        <p:spPr>
          <a:xfrm>
            <a:off x="3940445" y="2789563"/>
            <a:ext cx="53610" cy="53610"/>
          </a:xfrm>
          <a:prstGeom prst="rect">
            <a:avLst/>
          </a:prstGeom>
        </p:spPr>
      </p:pic>
      <p:pic>
        <p:nvPicPr>
          <p:cNvPr id="57" name="Picture 56" descr="diamonds-for-cover-page-red.png"/>
          <p:cNvPicPr>
            <a:picLocks noChangeAspect="1"/>
          </p:cNvPicPr>
          <p:nvPr/>
        </p:nvPicPr>
        <p:blipFill>
          <a:blip r:embed="rId3"/>
          <a:stretch>
            <a:fillRect/>
          </a:stretch>
        </p:blipFill>
        <p:spPr>
          <a:xfrm>
            <a:off x="4053374" y="2668959"/>
            <a:ext cx="53610" cy="53610"/>
          </a:xfrm>
          <a:prstGeom prst="rect">
            <a:avLst/>
          </a:prstGeom>
        </p:spPr>
      </p:pic>
      <p:pic>
        <p:nvPicPr>
          <p:cNvPr id="58" name="Picture 57" descr="diamonds-for-cover-page-red.png"/>
          <p:cNvPicPr>
            <a:picLocks noChangeAspect="1"/>
          </p:cNvPicPr>
          <p:nvPr/>
        </p:nvPicPr>
        <p:blipFill>
          <a:blip r:embed="rId3"/>
          <a:stretch>
            <a:fillRect/>
          </a:stretch>
        </p:blipFill>
        <p:spPr>
          <a:xfrm>
            <a:off x="4146568" y="2653609"/>
            <a:ext cx="53610" cy="53610"/>
          </a:xfrm>
          <a:prstGeom prst="rect">
            <a:avLst/>
          </a:prstGeom>
        </p:spPr>
      </p:pic>
      <p:pic>
        <p:nvPicPr>
          <p:cNvPr id="59" name="Picture 58" descr="diamonds-for-cover-page-red.png"/>
          <p:cNvPicPr>
            <a:picLocks noChangeAspect="1"/>
          </p:cNvPicPr>
          <p:nvPr/>
        </p:nvPicPr>
        <p:blipFill>
          <a:blip r:embed="rId3"/>
          <a:stretch>
            <a:fillRect/>
          </a:stretch>
        </p:blipFill>
        <p:spPr>
          <a:xfrm>
            <a:off x="4137797" y="2424461"/>
            <a:ext cx="53610" cy="53610"/>
          </a:xfrm>
          <a:prstGeom prst="rect">
            <a:avLst/>
          </a:prstGeom>
        </p:spPr>
      </p:pic>
      <p:pic>
        <p:nvPicPr>
          <p:cNvPr id="60" name="Picture 59" descr="diamonds-for-cover-page-red.png"/>
          <p:cNvPicPr>
            <a:picLocks noChangeAspect="1"/>
          </p:cNvPicPr>
          <p:nvPr/>
        </p:nvPicPr>
        <p:blipFill>
          <a:blip r:embed="rId3"/>
          <a:stretch>
            <a:fillRect/>
          </a:stretch>
        </p:blipFill>
        <p:spPr>
          <a:xfrm>
            <a:off x="4181653" y="2363062"/>
            <a:ext cx="53610" cy="53610"/>
          </a:xfrm>
          <a:prstGeom prst="rect">
            <a:avLst/>
          </a:prstGeom>
        </p:spPr>
      </p:pic>
      <p:pic>
        <p:nvPicPr>
          <p:cNvPr id="61" name="Picture 60" descr="diamonds-for-cover-page-red.png"/>
          <p:cNvPicPr>
            <a:picLocks noChangeAspect="1"/>
          </p:cNvPicPr>
          <p:nvPr/>
        </p:nvPicPr>
        <p:blipFill>
          <a:blip r:embed="rId3"/>
          <a:stretch>
            <a:fillRect/>
          </a:stretch>
        </p:blipFill>
        <p:spPr>
          <a:xfrm>
            <a:off x="4804410" y="2679923"/>
            <a:ext cx="53610" cy="53610"/>
          </a:xfrm>
          <a:prstGeom prst="rect">
            <a:avLst/>
          </a:prstGeom>
        </p:spPr>
      </p:pic>
      <p:pic>
        <p:nvPicPr>
          <p:cNvPr id="62" name="Picture 61" descr="diamonds-for-cover-page-red.png"/>
          <p:cNvPicPr>
            <a:picLocks noChangeAspect="1"/>
          </p:cNvPicPr>
          <p:nvPr/>
        </p:nvPicPr>
        <p:blipFill>
          <a:blip r:embed="rId3"/>
          <a:stretch>
            <a:fillRect/>
          </a:stretch>
        </p:blipFill>
        <p:spPr>
          <a:xfrm>
            <a:off x="5321912" y="2845480"/>
            <a:ext cx="53610" cy="53610"/>
          </a:xfrm>
          <a:prstGeom prst="rect">
            <a:avLst/>
          </a:prstGeom>
        </p:spPr>
      </p:pic>
      <p:pic>
        <p:nvPicPr>
          <p:cNvPr id="63" name="Picture 62" descr="diamonds-for-cover-page-red.png"/>
          <p:cNvPicPr>
            <a:picLocks noChangeAspect="1"/>
          </p:cNvPicPr>
          <p:nvPr/>
        </p:nvPicPr>
        <p:blipFill>
          <a:blip r:embed="rId3"/>
          <a:stretch>
            <a:fillRect/>
          </a:stretch>
        </p:blipFill>
        <p:spPr>
          <a:xfrm>
            <a:off x="5859150" y="3129448"/>
            <a:ext cx="53610" cy="53610"/>
          </a:xfrm>
          <a:prstGeom prst="rect">
            <a:avLst/>
          </a:prstGeom>
        </p:spPr>
      </p:pic>
      <p:pic>
        <p:nvPicPr>
          <p:cNvPr id="64" name="Picture 63" descr="diamonds-for-cover-page-red.png"/>
          <p:cNvPicPr>
            <a:picLocks noChangeAspect="1"/>
          </p:cNvPicPr>
          <p:nvPr/>
        </p:nvPicPr>
        <p:blipFill>
          <a:blip r:embed="rId3"/>
          <a:stretch>
            <a:fillRect/>
          </a:stretch>
        </p:blipFill>
        <p:spPr>
          <a:xfrm>
            <a:off x="7126591" y="4120596"/>
            <a:ext cx="53610" cy="53610"/>
          </a:xfrm>
          <a:prstGeom prst="rect">
            <a:avLst/>
          </a:prstGeom>
        </p:spPr>
      </p:pic>
      <p:pic>
        <p:nvPicPr>
          <p:cNvPr id="65" name="Picture 64" descr="diamonds-for-cover-page-red.png"/>
          <p:cNvPicPr>
            <a:picLocks noChangeAspect="1"/>
          </p:cNvPicPr>
          <p:nvPr/>
        </p:nvPicPr>
        <p:blipFill>
          <a:blip r:embed="rId3"/>
          <a:stretch>
            <a:fillRect/>
          </a:stretch>
        </p:blipFill>
        <p:spPr>
          <a:xfrm>
            <a:off x="7232942" y="4026305"/>
            <a:ext cx="53610" cy="53610"/>
          </a:xfrm>
          <a:prstGeom prst="rect">
            <a:avLst/>
          </a:prstGeom>
        </p:spPr>
      </p:pic>
      <p:pic>
        <p:nvPicPr>
          <p:cNvPr id="66" name="Picture 65" descr="diamonds-for-cover-page-red.png"/>
          <p:cNvPicPr>
            <a:picLocks noChangeAspect="1"/>
          </p:cNvPicPr>
          <p:nvPr/>
        </p:nvPicPr>
        <p:blipFill>
          <a:blip r:embed="rId3"/>
          <a:stretch>
            <a:fillRect/>
          </a:stretch>
        </p:blipFill>
        <p:spPr>
          <a:xfrm>
            <a:off x="6313060" y="3320221"/>
            <a:ext cx="53610" cy="53610"/>
          </a:xfrm>
          <a:prstGeom prst="rect">
            <a:avLst/>
          </a:prstGeom>
        </p:spPr>
      </p:pic>
      <p:pic>
        <p:nvPicPr>
          <p:cNvPr id="67" name="Picture 66" descr="diamonds-for-cover-page-red.png"/>
          <p:cNvPicPr>
            <a:picLocks noChangeAspect="1"/>
          </p:cNvPicPr>
          <p:nvPr/>
        </p:nvPicPr>
        <p:blipFill>
          <a:blip r:embed="rId3"/>
          <a:stretch>
            <a:fillRect/>
          </a:stretch>
        </p:blipFill>
        <p:spPr>
          <a:xfrm>
            <a:off x="6271397" y="3268690"/>
            <a:ext cx="53610" cy="53610"/>
          </a:xfrm>
          <a:prstGeom prst="rect">
            <a:avLst/>
          </a:prstGeom>
        </p:spPr>
      </p:pic>
      <p:pic>
        <p:nvPicPr>
          <p:cNvPr id="68" name="Picture 67" descr="diamonds-for-cover-page-red.png"/>
          <p:cNvPicPr>
            <a:picLocks noChangeAspect="1"/>
          </p:cNvPicPr>
          <p:nvPr/>
        </p:nvPicPr>
        <p:blipFill>
          <a:blip r:embed="rId3"/>
          <a:stretch>
            <a:fillRect/>
          </a:stretch>
        </p:blipFill>
        <p:spPr>
          <a:xfrm>
            <a:off x="5798847" y="3003361"/>
            <a:ext cx="53610" cy="53610"/>
          </a:xfrm>
          <a:prstGeom prst="rect">
            <a:avLst/>
          </a:prstGeom>
        </p:spPr>
      </p:pic>
      <p:pic>
        <p:nvPicPr>
          <p:cNvPr id="69" name="Picture 68" descr="diamonds-for-cover-page-red.png"/>
          <p:cNvPicPr>
            <a:picLocks noChangeAspect="1"/>
          </p:cNvPicPr>
          <p:nvPr/>
        </p:nvPicPr>
        <p:blipFill>
          <a:blip r:embed="rId3"/>
          <a:stretch>
            <a:fillRect/>
          </a:stretch>
        </p:blipFill>
        <p:spPr>
          <a:xfrm>
            <a:off x="5849282" y="2909070"/>
            <a:ext cx="53610" cy="53610"/>
          </a:xfrm>
          <a:prstGeom prst="rect">
            <a:avLst/>
          </a:prstGeom>
        </p:spPr>
      </p:pic>
      <p:pic>
        <p:nvPicPr>
          <p:cNvPr id="70" name="Picture 69" descr="diamonds-for-cover-page-red.png"/>
          <p:cNvPicPr>
            <a:picLocks noChangeAspect="1"/>
          </p:cNvPicPr>
          <p:nvPr/>
        </p:nvPicPr>
        <p:blipFill>
          <a:blip r:embed="rId3"/>
          <a:stretch>
            <a:fillRect/>
          </a:stretch>
        </p:blipFill>
        <p:spPr>
          <a:xfrm>
            <a:off x="5903006" y="2860828"/>
            <a:ext cx="53610" cy="53610"/>
          </a:xfrm>
          <a:prstGeom prst="rect">
            <a:avLst/>
          </a:prstGeom>
        </p:spPr>
      </p:pic>
      <p:pic>
        <p:nvPicPr>
          <p:cNvPr id="71" name="Picture 70" descr="diamonds-for-cover-page-red.png"/>
          <p:cNvPicPr>
            <a:picLocks noChangeAspect="1"/>
          </p:cNvPicPr>
          <p:nvPr/>
        </p:nvPicPr>
        <p:blipFill>
          <a:blip r:embed="rId3"/>
          <a:stretch>
            <a:fillRect/>
          </a:stretch>
        </p:blipFill>
        <p:spPr>
          <a:xfrm>
            <a:off x="5848185" y="2838900"/>
            <a:ext cx="53610" cy="53610"/>
          </a:xfrm>
          <a:prstGeom prst="rect">
            <a:avLst/>
          </a:prstGeom>
        </p:spPr>
      </p:pic>
      <p:pic>
        <p:nvPicPr>
          <p:cNvPr id="72" name="Picture 71" descr="diamonds-for-cover-page-red.png"/>
          <p:cNvPicPr>
            <a:picLocks noChangeAspect="1"/>
          </p:cNvPicPr>
          <p:nvPr/>
        </p:nvPicPr>
        <p:blipFill>
          <a:blip r:embed="rId3"/>
          <a:stretch>
            <a:fillRect/>
          </a:stretch>
        </p:blipFill>
        <p:spPr>
          <a:xfrm>
            <a:off x="6908407" y="2491341"/>
            <a:ext cx="53610" cy="53610"/>
          </a:xfrm>
          <a:prstGeom prst="rect">
            <a:avLst/>
          </a:prstGeom>
        </p:spPr>
      </p:pic>
      <p:pic>
        <p:nvPicPr>
          <p:cNvPr id="73" name="Picture 72" descr="diamonds-for-cover-page-red.png"/>
          <p:cNvPicPr>
            <a:picLocks noChangeAspect="1"/>
          </p:cNvPicPr>
          <p:nvPr/>
        </p:nvPicPr>
        <p:blipFill>
          <a:blip r:embed="rId3"/>
          <a:stretch>
            <a:fillRect/>
          </a:stretch>
        </p:blipFill>
        <p:spPr>
          <a:xfrm>
            <a:off x="6853587" y="2522041"/>
            <a:ext cx="53610" cy="53610"/>
          </a:xfrm>
          <a:prstGeom prst="rect">
            <a:avLst/>
          </a:prstGeom>
        </p:spPr>
      </p:pic>
      <p:pic>
        <p:nvPicPr>
          <p:cNvPr id="74" name="Picture 73" descr="diamonds-for-cover-page-red.png"/>
          <p:cNvPicPr>
            <a:picLocks noChangeAspect="1"/>
          </p:cNvPicPr>
          <p:nvPr/>
        </p:nvPicPr>
        <p:blipFill>
          <a:blip r:embed="rId3"/>
          <a:stretch>
            <a:fillRect/>
          </a:stretch>
        </p:blipFill>
        <p:spPr>
          <a:xfrm>
            <a:off x="6519185" y="2529716"/>
            <a:ext cx="53610" cy="53610"/>
          </a:xfrm>
          <a:prstGeom prst="rect">
            <a:avLst/>
          </a:prstGeom>
        </p:spPr>
      </p:pic>
      <p:pic>
        <p:nvPicPr>
          <p:cNvPr id="75" name="Picture 74" descr="diamonds-for-cover-page-red.png"/>
          <p:cNvPicPr>
            <a:picLocks noChangeAspect="1"/>
          </p:cNvPicPr>
          <p:nvPr/>
        </p:nvPicPr>
        <p:blipFill>
          <a:blip r:embed="rId3"/>
          <a:stretch>
            <a:fillRect/>
          </a:stretch>
        </p:blipFill>
        <p:spPr>
          <a:xfrm>
            <a:off x="6454497" y="2547258"/>
            <a:ext cx="53610" cy="53610"/>
          </a:xfrm>
          <a:prstGeom prst="rect">
            <a:avLst/>
          </a:prstGeom>
        </p:spPr>
      </p:pic>
      <p:pic>
        <p:nvPicPr>
          <p:cNvPr id="76" name="Picture 75" descr="diamonds-for-cover-page-red.png"/>
          <p:cNvPicPr>
            <a:picLocks noChangeAspect="1"/>
          </p:cNvPicPr>
          <p:nvPr/>
        </p:nvPicPr>
        <p:blipFill>
          <a:blip r:embed="rId3"/>
          <a:stretch>
            <a:fillRect/>
          </a:stretch>
        </p:blipFill>
        <p:spPr>
          <a:xfrm>
            <a:off x="6399677" y="2387183"/>
            <a:ext cx="53610" cy="53610"/>
          </a:xfrm>
          <a:prstGeom prst="rect">
            <a:avLst/>
          </a:prstGeom>
        </p:spPr>
      </p:pic>
      <p:pic>
        <p:nvPicPr>
          <p:cNvPr id="77" name="Picture 76" descr="diamonds-for-cover-page-red.png"/>
          <p:cNvPicPr>
            <a:picLocks noChangeAspect="1"/>
          </p:cNvPicPr>
          <p:nvPr/>
        </p:nvPicPr>
        <p:blipFill>
          <a:blip r:embed="rId3"/>
          <a:stretch>
            <a:fillRect/>
          </a:stretch>
        </p:blipFill>
        <p:spPr>
          <a:xfrm>
            <a:off x="6025804" y="2154745"/>
            <a:ext cx="53610" cy="53610"/>
          </a:xfrm>
          <a:prstGeom prst="rect">
            <a:avLst/>
          </a:prstGeom>
        </p:spPr>
      </p:pic>
      <p:pic>
        <p:nvPicPr>
          <p:cNvPr id="78" name="Picture 77" descr="diamonds-for-cover-page-red.png"/>
          <p:cNvPicPr>
            <a:picLocks noChangeAspect="1"/>
          </p:cNvPicPr>
          <p:nvPr/>
        </p:nvPicPr>
        <p:blipFill>
          <a:blip r:embed="rId3"/>
          <a:stretch>
            <a:fillRect/>
          </a:stretch>
        </p:blipFill>
        <p:spPr>
          <a:xfrm>
            <a:off x="6359110" y="2323591"/>
            <a:ext cx="53610" cy="53610"/>
          </a:xfrm>
          <a:prstGeom prst="rect">
            <a:avLst/>
          </a:prstGeom>
        </p:spPr>
      </p:pic>
      <p:pic>
        <p:nvPicPr>
          <p:cNvPr id="79" name="Picture 78" descr="diamonds-for-cover-page-red.png"/>
          <p:cNvPicPr>
            <a:picLocks noChangeAspect="1"/>
          </p:cNvPicPr>
          <p:nvPr/>
        </p:nvPicPr>
        <p:blipFill>
          <a:blip r:embed="rId3"/>
          <a:stretch>
            <a:fillRect/>
          </a:stretch>
        </p:blipFill>
        <p:spPr>
          <a:xfrm>
            <a:off x="6623343" y="2166805"/>
            <a:ext cx="53610" cy="53610"/>
          </a:xfrm>
          <a:prstGeom prst="rect">
            <a:avLst/>
          </a:prstGeom>
        </p:spPr>
      </p:pic>
      <p:pic>
        <p:nvPicPr>
          <p:cNvPr id="80" name="Picture 79" descr="diamonds-for-cover-page-red.png"/>
          <p:cNvPicPr>
            <a:picLocks noChangeAspect="1"/>
          </p:cNvPicPr>
          <p:nvPr/>
        </p:nvPicPr>
        <p:blipFill>
          <a:blip r:embed="rId3"/>
          <a:stretch>
            <a:fillRect/>
          </a:stretch>
        </p:blipFill>
        <p:spPr>
          <a:xfrm>
            <a:off x="6723115" y="2174480"/>
            <a:ext cx="53610" cy="53610"/>
          </a:xfrm>
          <a:prstGeom prst="rect">
            <a:avLst/>
          </a:prstGeom>
        </p:spPr>
      </p:pic>
      <p:pic>
        <p:nvPicPr>
          <p:cNvPr id="81" name="Picture 80" descr="diamonds-for-cover-page-red.png"/>
          <p:cNvPicPr>
            <a:picLocks noChangeAspect="1"/>
          </p:cNvPicPr>
          <p:nvPr/>
        </p:nvPicPr>
        <p:blipFill>
          <a:blip r:embed="rId3"/>
          <a:stretch>
            <a:fillRect/>
          </a:stretch>
        </p:blipFill>
        <p:spPr>
          <a:xfrm>
            <a:off x="6974191" y="2040718"/>
            <a:ext cx="53610" cy="53610"/>
          </a:xfrm>
          <a:prstGeom prst="rect">
            <a:avLst/>
          </a:prstGeom>
        </p:spPr>
      </p:pic>
      <p:pic>
        <p:nvPicPr>
          <p:cNvPr id="82" name="Picture 81" descr="diamonds-for-cover-page-red.png"/>
          <p:cNvPicPr>
            <a:picLocks noChangeAspect="1"/>
          </p:cNvPicPr>
          <p:nvPr/>
        </p:nvPicPr>
        <p:blipFill>
          <a:blip r:embed="rId3"/>
          <a:stretch>
            <a:fillRect/>
          </a:stretch>
        </p:blipFill>
        <p:spPr>
          <a:xfrm>
            <a:off x="4097230" y="2117468"/>
            <a:ext cx="53610" cy="53610"/>
          </a:xfrm>
          <a:prstGeom prst="rect">
            <a:avLst/>
          </a:prstGeom>
        </p:spPr>
      </p:pic>
      <p:pic>
        <p:nvPicPr>
          <p:cNvPr id="83" name="Picture 82" descr="diamonds-for-cover-page-red.png"/>
          <p:cNvPicPr>
            <a:picLocks noChangeAspect="1"/>
          </p:cNvPicPr>
          <p:nvPr/>
        </p:nvPicPr>
        <p:blipFill>
          <a:blip r:embed="rId3"/>
          <a:stretch>
            <a:fillRect/>
          </a:stretch>
        </p:blipFill>
        <p:spPr>
          <a:xfrm>
            <a:off x="4173978" y="2144878"/>
            <a:ext cx="53610" cy="53610"/>
          </a:xfrm>
          <a:prstGeom prst="rect">
            <a:avLst/>
          </a:prstGeom>
        </p:spPr>
      </p:pic>
      <p:pic>
        <p:nvPicPr>
          <p:cNvPr id="84" name="Picture 83" descr="diamonds-for-cover-page-red.png"/>
          <p:cNvPicPr>
            <a:picLocks noChangeAspect="1"/>
          </p:cNvPicPr>
          <p:nvPr/>
        </p:nvPicPr>
        <p:blipFill>
          <a:blip r:embed="rId3"/>
          <a:stretch>
            <a:fillRect/>
          </a:stretch>
        </p:blipFill>
        <p:spPr>
          <a:xfrm>
            <a:off x="4260594" y="2218337"/>
            <a:ext cx="53610" cy="53610"/>
          </a:xfrm>
          <a:prstGeom prst="rect">
            <a:avLst/>
          </a:prstGeom>
        </p:spPr>
      </p:pic>
      <p:pic>
        <p:nvPicPr>
          <p:cNvPr id="85" name="Picture 84" descr="diamonds-for-cover-page-red.png"/>
          <p:cNvPicPr>
            <a:picLocks noChangeAspect="1"/>
          </p:cNvPicPr>
          <p:nvPr/>
        </p:nvPicPr>
        <p:blipFill>
          <a:blip r:embed="rId3"/>
          <a:stretch>
            <a:fillRect/>
          </a:stretch>
        </p:blipFill>
        <p:spPr>
          <a:xfrm>
            <a:off x="4311028" y="2163516"/>
            <a:ext cx="53610" cy="53610"/>
          </a:xfrm>
          <a:prstGeom prst="rect">
            <a:avLst/>
          </a:prstGeom>
        </p:spPr>
      </p:pic>
      <p:pic>
        <p:nvPicPr>
          <p:cNvPr id="86" name="Picture 85" descr="diamonds-for-cover-page-red.png"/>
          <p:cNvPicPr>
            <a:picLocks noChangeAspect="1"/>
          </p:cNvPicPr>
          <p:nvPr/>
        </p:nvPicPr>
        <p:blipFill>
          <a:blip r:embed="rId3"/>
          <a:stretch>
            <a:fillRect/>
          </a:stretch>
        </p:blipFill>
        <p:spPr>
          <a:xfrm>
            <a:off x="4292389" y="2269867"/>
            <a:ext cx="53610" cy="53610"/>
          </a:xfrm>
          <a:prstGeom prst="rect">
            <a:avLst/>
          </a:prstGeom>
        </p:spPr>
      </p:pic>
      <p:pic>
        <p:nvPicPr>
          <p:cNvPr id="87" name="Picture 86" descr="diamonds-for-cover-page-red.png"/>
          <p:cNvPicPr>
            <a:picLocks noChangeAspect="1"/>
          </p:cNvPicPr>
          <p:nvPr/>
        </p:nvPicPr>
        <p:blipFill>
          <a:blip r:embed="rId3"/>
          <a:stretch>
            <a:fillRect/>
          </a:stretch>
        </p:blipFill>
        <p:spPr>
          <a:xfrm>
            <a:off x="4342824" y="2228203"/>
            <a:ext cx="53610" cy="53610"/>
          </a:xfrm>
          <a:prstGeom prst="rect">
            <a:avLst/>
          </a:prstGeom>
        </p:spPr>
      </p:pic>
      <p:pic>
        <p:nvPicPr>
          <p:cNvPr id="88" name="Picture 87" descr="diamonds-for-cover-page-red.png"/>
          <p:cNvPicPr>
            <a:picLocks noChangeAspect="1"/>
          </p:cNvPicPr>
          <p:nvPr/>
        </p:nvPicPr>
        <p:blipFill>
          <a:blip r:embed="rId3"/>
          <a:stretch>
            <a:fillRect/>
          </a:stretch>
        </p:blipFill>
        <p:spPr>
          <a:xfrm>
            <a:off x="4412994" y="2176672"/>
            <a:ext cx="53610" cy="53610"/>
          </a:xfrm>
          <a:prstGeom prst="rect">
            <a:avLst/>
          </a:prstGeom>
        </p:spPr>
      </p:pic>
      <p:pic>
        <p:nvPicPr>
          <p:cNvPr id="89" name="Picture 88" descr="diamonds-for-cover-page-red.png"/>
          <p:cNvPicPr>
            <a:picLocks noChangeAspect="1"/>
          </p:cNvPicPr>
          <p:nvPr/>
        </p:nvPicPr>
        <p:blipFill>
          <a:blip r:embed="rId3"/>
          <a:stretch>
            <a:fillRect/>
          </a:stretch>
        </p:blipFill>
        <p:spPr>
          <a:xfrm>
            <a:off x="4397644" y="2259998"/>
            <a:ext cx="53610" cy="53610"/>
          </a:xfrm>
          <a:prstGeom prst="rect">
            <a:avLst/>
          </a:prstGeom>
        </p:spPr>
      </p:pic>
      <p:pic>
        <p:nvPicPr>
          <p:cNvPr id="90" name="Picture 89" descr="diamonds-for-cover-page-red.png"/>
          <p:cNvPicPr>
            <a:picLocks noChangeAspect="1"/>
          </p:cNvPicPr>
          <p:nvPr/>
        </p:nvPicPr>
        <p:blipFill>
          <a:blip r:embed="rId3"/>
          <a:stretch>
            <a:fillRect/>
          </a:stretch>
        </p:blipFill>
        <p:spPr>
          <a:xfrm>
            <a:off x="4467814" y="2231492"/>
            <a:ext cx="53610" cy="53610"/>
          </a:xfrm>
          <a:prstGeom prst="rect">
            <a:avLst/>
          </a:prstGeom>
        </p:spPr>
      </p:pic>
      <p:pic>
        <p:nvPicPr>
          <p:cNvPr id="91" name="Picture 90" descr="diamonds-for-cover-page-red.png"/>
          <p:cNvPicPr>
            <a:picLocks noChangeAspect="1"/>
          </p:cNvPicPr>
          <p:nvPr/>
        </p:nvPicPr>
        <p:blipFill>
          <a:blip r:embed="rId3"/>
          <a:stretch>
            <a:fillRect/>
          </a:stretch>
        </p:blipFill>
        <p:spPr>
          <a:xfrm>
            <a:off x="4501802" y="2291794"/>
            <a:ext cx="53610" cy="53610"/>
          </a:xfrm>
          <a:prstGeom prst="rect">
            <a:avLst/>
          </a:prstGeom>
        </p:spPr>
      </p:pic>
      <p:pic>
        <p:nvPicPr>
          <p:cNvPr id="92" name="Picture 91" descr="diamonds-for-cover-page-red.png"/>
          <p:cNvPicPr>
            <a:picLocks noChangeAspect="1"/>
          </p:cNvPicPr>
          <p:nvPr/>
        </p:nvPicPr>
        <p:blipFill>
          <a:blip r:embed="rId3"/>
          <a:stretch>
            <a:fillRect/>
          </a:stretch>
        </p:blipFill>
        <p:spPr>
          <a:xfrm>
            <a:off x="4437115" y="2332361"/>
            <a:ext cx="53610" cy="53610"/>
          </a:xfrm>
          <a:prstGeom prst="rect">
            <a:avLst/>
          </a:prstGeom>
        </p:spPr>
      </p:pic>
      <p:pic>
        <p:nvPicPr>
          <p:cNvPr id="93" name="Picture 92" descr="diamonds-for-cover-page-red.png"/>
          <p:cNvPicPr>
            <a:picLocks noChangeAspect="1"/>
          </p:cNvPicPr>
          <p:nvPr/>
        </p:nvPicPr>
        <p:blipFill>
          <a:blip r:embed="rId3"/>
          <a:stretch>
            <a:fillRect/>
          </a:stretch>
        </p:blipFill>
        <p:spPr>
          <a:xfrm>
            <a:off x="5128945" y="2076899"/>
            <a:ext cx="53610" cy="53610"/>
          </a:xfrm>
          <a:prstGeom prst="rect">
            <a:avLst/>
          </a:prstGeom>
        </p:spPr>
      </p:pic>
      <p:pic>
        <p:nvPicPr>
          <p:cNvPr id="94" name="Picture 93" descr="diamonds-for-cover-page-red.png"/>
          <p:cNvPicPr>
            <a:picLocks noChangeAspect="1"/>
          </p:cNvPicPr>
          <p:nvPr/>
        </p:nvPicPr>
        <p:blipFill>
          <a:blip r:embed="rId3"/>
          <a:stretch>
            <a:fillRect/>
          </a:stretch>
        </p:blipFill>
        <p:spPr>
          <a:xfrm>
            <a:off x="5370153" y="2176672"/>
            <a:ext cx="53610" cy="53610"/>
          </a:xfrm>
          <a:prstGeom prst="rect">
            <a:avLst/>
          </a:prstGeom>
        </p:spPr>
      </p:pic>
      <p:pic>
        <p:nvPicPr>
          <p:cNvPr id="95" name="Picture 94" descr="diamonds-for-cover-page-red.png"/>
          <p:cNvPicPr>
            <a:picLocks noChangeAspect="1"/>
          </p:cNvPicPr>
          <p:nvPr/>
        </p:nvPicPr>
        <p:blipFill>
          <a:blip r:embed="rId3"/>
          <a:stretch>
            <a:fillRect/>
          </a:stretch>
        </p:blipFill>
        <p:spPr>
          <a:xfrm>
            <a:off x="5973175" y="2088960"/>
            <a:ext cx="53610" cy="53610"/>
          </a:xfrm>
          <a:prstGeom prst="rect">
            <a:avLst/>
          </a:prstGeom>
        </p:spPr>
      </p:pic>
      <p:pic>
        <p:nvPicPr>
          <p:cNvPr id="96" name="Picture 95" descr="diamonds-for-cover-page-red.png"/>
          <p:cNvPicPr>
            <a:picLocks noChangeAspect="1"/>
          </p:cNvPicPr>
          <p:nvPr/>
        </p:nvPicPr>
        <p:blipFill>
          <a:blip r:embed="rId3"/>
          <a:stretch>
            <a:fillRect/>
          </a:stretch>
        </p:blipFill>
        <p:spPr>
          <a:xfrm>
            <a:off x="6023609" y="2155841"/>
            <a:ext cx="53610" cy="5361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Application &amp; Infrastructure Support</a:t>
            </a:r>
            <a:endParaRPr lang="en-US" dirty="0"/>
          </a:p>
        </p:txBody>
      </p:sp>
      <p:sp>
        <p:nvSpPr>
          <p:cNvPr id="2" name="Date Placeholder 1"/>
          <p:cNvSpPr>
            <a:spLocks noGrp="1"/>
          </p:cNvSpPr>
          <p:nvPr>
            <p:ph type="dt" sz="half" idx="10"/>
          </p:nvPr>
        </p:nvSpPr>
        <p:spPr/>
        <p:txBody>
          <a:bodyPr/>
          <a:lstStyle/>
          <a:p>
            <a:fld id="{E647E89F-873D-244E-AE7B-0B5FF71DCE32}" type="datetime1">
              <a:rPr lang="en-US" smtClean="0"/>
              <a:pPr/>
              <a:t>10/28/2014</a:t>
            </a:fld>
            <a:endParaRPr lang="en-US" dirty="0"/>
          </a:p>
        </p:txBody>
      </p:sp>
      <p:sp>
        <p:nvSpPr>
          <p:cNvPr id="3" name="Slide Number Placeholder 2"/>
          <p:cNvSpPr>
            <a:spLocks noGrp="1"/>
          </p:cNvSpPr>
          <p:nvPr>
            <p:ph type="sldNum" sz="quarter" idx="11"/>
          </p:nvPr>
        </p:nvSpPr>
        <p:spPr/>
        <p:txBody>
          <a:bodyPr/>
          <a:lstStyle/>
          <a:p>
            <a:fld id="{4D82F6D6-BD64-564F-BDB4-3E98167DF08D}" type="slidenum">
              <a:rPr lang="en-US" smtClean="0"/>
              <a:pPr/>
              <a:t>36</a:t>
            </a:fld>
            <a:endParaRPr lang="en-US" dirty="0"/>
          </a:p>
        </p:txBody>
      </p:sp>
      <p:sp>
        <p:nvSpPr>
          <p:cNvPr id="7" name="Text Placeholder 6"/>
          <p:cNvSpPr>
            <a:spLocks noGrp="1"/>
          </p:cNvSpPr>
          <p:nvPr>
            <p:ph type="body" sz="quarter" idx="13"/>
          </p:nvPr>
        </p:nvSpPr>
        <p:spPr/>
        <p:txBody>
          <a:bodyPr/>
          <a:lstStyle/>
          <a:p>
            <a:r>
              <a:rPr lang="en-US" smtClean="0"/>
              <a:t>Structured, ITIL-aligned service governance framework along with flexible commercial approach and contracting</a:t>
            </a:r>
            <a:endParaRPr lang="en-US" dirty="0"/>
          </a:p>
        </p:txBody>
      </p:sp>
      <p:sp>
        <p:nvSpPr>
          <p:cNvPr id="8" name="Text Placeholder 7"/>
          <p:cNvSpPr>
            <a:spLocks noGrp="1"/>
          </p:cNvSpPr>
          <p:nvPr>
            <p:ph type="body" sz="quarter" idx="14"/>
          </p:nvPr>
        </p:nvSpPr>
        <p:spPr/>
        <p:txBody>
          <a:bodyPr/>
          <a:lstStyle/>
          <a:p>
            <a:r>
              <a:rPr lang="en-US" smtClean="0"/>
              <a:t>IT Outsourcing</a:t>
            </a:r>
            <a:endParaRPr lang="en-US" dirty="0"/>
          </a:p>
        </p:txBody>
      </p:sp>
      <p:sp>
        <p:nvSpPr>
          <p:cNvPr id="9" name="Text Placeholder 8"/>
          <p:cNvSpPr>
            <a:spLocks noGrp="1"/>
          </p:cNvSpPr>
          <p:nvPr>
            <p:ph type="body" sz="quarter" idx="40"/>
          </p:nvPr>
        </p:nvSpPr>
        <p:spPr/>
        <p:txBody>
          <a:bodyPr/>
          <a:lstStyle/>
          <a:p>
            <a:r>
              <a:rPr lang="en-US" smtClean="0"/>
              <a:t>Integrated Application Outsourcing</a:t>
            </a:r>
            <a:br>
              <a:rPr lang="en-US" smtClean="0"/>
            </a:br>
            <a:r>
              <a:rPr lang="en-US" smtClean="0"/>
              <a:t>Support/Maintenance/Development</a:t>
            </a:r>
            <a:endParaRPr lang="en-US" dirty="0"/>
          </a:p>
        </p:txBody>
      </p:sp>
      <p:sp>
        <p:nvSpPr>
          <p:cNvPr id="10" name="Text Placeholder 9"/>
          <p:cNvSpPr>
            <a:spLocks noGrp="1"/>
          </p:cNvSpPr>
          <p:nvPr>
            <p:ph type="body" sz="quarter" idx="41"/>
          </p:nvPr>
        </p:nvSpPr>
        <p:spPr/>
        <p:txBody>
          <a:bodyPr/>
          <a:lstStyle/>
          <a:p>
            <a:pPr lvl="0"/>
            <a:r>
              <a:rPr lang="en-US" smtClean="0"/>
              <a:t>Infrastructure</a:t>
            </a:r>
          </a:p>
          <a:p>
            <a:pPr lvl="0"/>
            <a:r>
              <a:rPr lang="en-US" smtClean="0"/>
              <a:t>Outsourcing </a:t>
            </a:r>
            <a:endParaRPr lang="en-US" dirty="0"/>
          </a:p>
        </p:txBody>
      </p:sp>
      <p:sp>
        <p:nvSpPr>
          <p:cNvPr id="11" name="Text Placeholder 10"/>
          <p:cNvSpPr>
            <a:spLocks noGrp="1"/>
          </p:cNvSpPr>
          <p:nvPr>
            <p:ph type="body" sz="quarter" idx="42"/>
          </p:nvPr>
        </p:nvSpPr>
        <p:spPr/>
        <p:txBody>
          <a:bodyPr/>
          <a:lstStyle/>
          <a:p>
            <a:r>
              <a:rPr lang="en-US" smtClean="0"/>
              <a:t>Database management, infrastructure management, and colocation to cloud</a:t>
            </a:r>
            <a:endParaRPr lang="en-US" dirty="0"/>
          </a:p>
        </p:txBody>
      </p:sp>
      <p:sp>
        <p:nvSpPr>
          <p:cNvPr id="12" name="Text Placeholder 11"/>
          <p:cNvSpPr>
            <a:spLocks noGrp="1"/>
          </p:cNvSpPr>
          <p:nvPr>
            <p:ph type="body" sz="quarter" idx="43"/>
          </p:nvPr>
        </p:nvSpPr>
        <p:spPr/>
        <p:txBody>
          <a:bodyPr>
            <a:normAutofit lnSpcReduction="10000"/>
          </a:bodyPr>
          <a:lstStyle/>
          <a:p>
            <a:r>
              <a:rPr lang="en-US" smtClean="0"/>
              <a:t>Application enhancements, maintenance development, testing services</a:t>
            </a:r>
          </a:p>
          <a:p>
            <a:r>
              <a:rPr lang="en-US" smtClean="0"/>
              <a:t>Portfolio rationalization and modernization</a:t>
            </a:r>
            <a:endParaRPr lang="en-US" dirty="0"/>
          </a:p>
        </p:txBody>
      </p:sp>
      <p:sp>
        <p:nvSpPr>
          <p:cNvPr id="13" name="Text Placeholder 12"/>
          <p:cNvSpPr>
            <a:spLocks noGrp="1"/>
          </p:cNvSpPr>
          <p:nvPr>
            <p:ph type="body" sz="quarter" idx="44"/>
          </p:nvPr>
        </p:nvSpPr>
        <p:spPr/>
        <p:txBody>
          <a:bodyPr/>
          <a:lstStyle/>
          <a:p>
            <a:r>
              <a:rPr lang="en-US" smtClean="0"/>
              <a:t>SLA-based services</a:t>
            </a:r>
          </a:p>
          <a:p>
            <a:r>
              <a:rPr lang="en-US" smtClean="0"/>
              <a:t>ERP, BI and custom applications</a:t>
            </a:r>
          </a:p>
          <a:p>
            <a:r>
              <a:rPr lang="en-US" smtClean="0"/>
              <a:t>Functional and technical break-fix support, maintenance, and operations</a:t>
            </a:r>
            <a:endParaRPr lang="en-US" dirty="0"/>
          </a:p>
        </p:txBody>
      </p:sp>
      <p:sp>
        <p:nvSpPr>
          <p:cNvPr id="14" name="Text Placeholder 13"/>
          <p:cNvSpPr>
            <a:spLocks noGrp="1"/>
          </p:cNvSpPr>
          <p:nvPr>
            <p:ph type="body" sz="quarter" idx="45"/>
          </p:nvPr>
        </p:nvSpPr>
        <p:spPr/>
        <p:txBody>
          <a:bodyPr/>
          <a:lstStyle/>
          <a:p>
            <a:r>
              <a:rPr lang="en-US" smtClean="0"/>
              <a:t>Business Process Outsourcing</a:t>
            </a:r>
            <a:endParaRPr lang="en-US" dirty="0"/>
          </a:p>
        </p:txBody>
      </p:sp>
      <p:sp>
        <p:nvSpPr>
          <p:cNvPr id="15" name="Text Placeholder 14"/>
          <p:cNvSpPr>
            <a:spLocks noGrp="1"/>
          </p:cNvSpPr>
          <p:nvPr>
            <p:ph type="body" sz="quarter" idx="46"/>
          </p:nvPr>
        </p:nvSpPr>
        <p:spPr/>
        <p:txBody>
          <a:bodyPr>
            <a:normAutofit lnSpcReduction="10000"/>
          </a:bodyPr>
          <a:lstStyle/>
          <a:p>
            <a:r>
              <a:rPr lang="en-US" smtClean="0"/>
              <a:t>Back-office process management for Finance, HR, Facilities, Order Management</a:t>
            </a:r>
          </a:p>
          <a:p>
            <a:r>
              <a:rPr lang="en-US" smtClean="0"/>
              <a:t>Energy sustainability</a:t>
            </a:r>
          </a:p>
          <a:p>
            <a:r>
              <a:rPr lang="en-US" smtClean="0"/>
              <a:t>Rev assurance</a:t>
            </a:r>
          </a:p>
          <a:p>
            <a:r>
              <a:rPr lang="en-US" smtClean="0"/>
              <a:t>AP automation</a:t>
            </a:r>
          </a:p>
          <a:p>
            <a:r>
              <a:rPr lang="en-US" smtClean="0"/>
              <a:t>Billing automation</a:t>
            </a:r>
            <a:endParaRPr lang="en-US" dirty="0"/>
          </a:p>
        </p:txBody>
      </p:sp>
      <p:sp>
        <p:nvSpPr>
          <p:cNvPr id="16" name="Text Placeholder 15"/>
          <p:cNvSpPr>
            <a:spLocks noGrp="1"/>
          </p:cNvSpPr>
          <p:nvPr>
            <p:ph type="body" sz="quarter" idx="47"/>
          </p:nvPr>
        </p:nvSpPr>
        <p:spPr/>
        <p:txBody>
          <a:bodyPr/>
          <a:lstStyle/>
          <a:p>
            <a:r>
              <a:rPr lang="en-US" dirty="0" smtClean="0"/>
              <a:t>Infrastructure</a:t>
            </a:r>
            <a:endParaRPr lang="en-US" dirty="0"/>
          </a:p>
        </p:txBody>
      </p:sp>
      <p:sp>
        <p:nvSpPr>
          <p:cNvPr id="17" name="Text Placeholder 16"/>
          <p:cNvSpPr>
            <a:spLocks noGrp="1"/>
          </p:cNvSpPr>
          <p:nvPr>
            <p:ph type="body" sz="quarter" idx="48"/>
          </p:nvPr>
        </p:nvSpPr>
        <p:spPr/>
        <p:txBody>
          <a:bodyPr/>
          <a:lstStyle/>
          <a:p>
            <a:r>
              <a:rPr lang="en-US" smtClean="0"/>
              <a:t>Client on-premise, Hitachi Consulting hosted, 3rd party hosted, public/private cloud.</a:t>
            </a:r>
            <a:endParaRPr lang="en-US" dirty="0"/>
          </a:p>
        </p:txBody>
      </p:sp>
      <p:sp>
        <p:nvSpPr>
          <p:cNvPr id="18" name="Text Placeholder 17"/>
          <p:cNvSpPr>
            <a:spLocks noGrp="1"/>
          </p:cNvSpPr>
          <p:nvPr>
            <p:ph type="body" sz="quarter" idx="49"/>
          </p:nvPr>
        </p:nvSpPr>
        <p:spPr/>
        <p:txBody>
          <a:bodyPr/>
          <a:lstStyle/>
          <a:p>
            <a:r>
              <a:rPr lang="en-US" smtClean="0"/>
              <a:t>Resourcing</a:t>
            </a:r>
            <a:endParaRPr lang="en-US" dirty="0"/>
          </a:p>
        </p:txBody>
      </p:sp>
      <p:sp>
        <p:nvSpPr>
          <p:cNvPr id="19" name="Text Placeholder 18"/>
          <p:cNvSpPr>
            <a:spLocks noGrp="1"/>
          </p:cNvSpPr>
          <p:nvPr>
            <p:ph type="body" sz="quarter" idx="50"/>
          </p:nvPr>
        </p:nvSpPr>
        <p:spPr/>
        <p:txBody>
          <a:bodyPr/>
          <a:lstStyle/>
          <a:p>
            <a:r>
              <a:rPr lang="en-US" smtClean="0"/>
              <a:t>Dedicated/shared, on-site/off-site, on-shore/near-shore/off-shore, 3rd party service aggregation.</a:t>
            </a:r>
            <a:endParaRPr lang="en-US" dirty="0"/>
          </a:p>
        </p:txBody>
      </p:sp>
      <p:pic>
        <p:nvPicPr>
          <p:cNvPr id="54" name="Picture Placeholder 53" descr="HC_Assure_logo.png"/>
          <p:cNvPicPr>
            <a:picLocks noGrp="1" noChangeAspect="1"/>
          </p:cNvPicPr>
          <p:nvPr>
            <p:ph type="pic" sz="quarter" idx="51"/>
          </p:nvPr>
        </p:nvPicPr>
        <p:blipFill>
          <a:blip r:embed="rId2"/>
          <a:srcRect t="1073" b="1073"/>
          <a:stretch>
            <a:fillRect/>
          </a:stretch>
        </p:blip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Hitachi Company Segments and ISTC</a:t>
            </a:r>
            <a:endParaRPr lang="en-US" dirty="0"/>
          </a:p>
        </p:txBody>
      </p:sp>
      <p:sp>
        <p:nvSpPr>
          <p:cNvPr id="2" name="Date Placeholder 1"/>
          <p:cNvSpPr>
            <a:spLocks noGrp="1"/>
          </p:cNvSpPr>
          <p:nvPr>
            <p:ph type="dt" sz="half" idx="10"/>
          </p:nvPr>
        </p:nvSpPr>
        <p:spPr/>
        <p:txBody>
          <a:bodyPr/>
          <a:lstStyle/>
          <a:p>
            <a:fld id="{E647E89F-873D-244E-AE7B-0B5FF71DCE32}" type="datetime1">
              <a:rPr lang="en-US" smtClean="0"/>
              <a:pPr/>
              <a:t>10/28/2014</a:t>
            </a:fld>
            <a:endParaRPr lang="en-US" dirty="0"/>
          </a:p>
        </p:txBody>
      </p:sp>
      <p:sp>
        <p:nvSpPr>
          <p:cNvPr id="3" name="Slide Number Placeholder 2"/>
          <p:cNvSpPr>
            <a:spLocks noGrp="1"/>
          </p:cNvSpPr>
          <p:nvPr>
            <p:ph type="sldNum" sz="quarter" idx="11"/>
          </p:nvPr>
        </p:nvSpPr>
        <p:spPr/>
        <p:txBody>
          <a:bodyPr/>
          <a:lstStyle/>
          <a:p>
            <a:fld id="{4D82F6D6-BD64-564F-BDB4-3E98167DF08D}" type="slidenum">
              <a:rPr lang="en-US" smtClean="0"/>
              <a:pPr/>
              <a:t>37</a:t>
            </a:fld>
            <a:endParaRPr lang="en-US" dirty="0"/>
          </a:p>
        </p:txBody>
      </p:sp>
      <p:sp>
        <p:nvSpPr>
          <p:cNvPr id="12" name="Text Placeholder 11"/>
          <p:cNvSpPr>
            <a:spLocks noGrp="1"/>
          </p:cNvSpPr>
          <p:nvPr>
            <p:ph type="body" sz="quarter" idx="12"/>
          </p:nvPr>
        </p:nvSpPr>
        <p:spPr/>
        <p:txBody>
          <a:bodyPr/>
          <a:lstStyle/>
          <a:p>
            <a:r>
              <a:rPr lang="en-US" dirty="0" smtClean="0"/>
              <a:t>Our Mission: Contribute to society through the development of superior, original technology and products</a:t>
            </a:r>
            <a:endParaRPr lang="en-US" dirty="0"/>
          </a:p>
        </p:txBody>
      </p:sp>
      <p:graphicFrame>
        <p:nvGraphicFramePr>
          <p:cNvPr id="5" name="Chart 4"/>
          <p:cNvGraphicFramePr/>
          <p:nvPr/>
        </p:nvGraphicFramePr>
        <p:xfrm>
          <a:off x="560947" y="1343395"/>
          <a:ext cx="4112320" cy="39600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945830" y="2337629"/>
            <a:ext cx="4479014" cy="1954381"/>
          </a:xfrm>
          <a:prstGeom prst="rect">
            <a:avLst/>
          </a:prstGeom>
          <a:noFill/>
        </p:spPr>
        <p:txBody>
          <a:bodyPr wrap="square" tIns="91440" bIns="91440" rtlCol="0">
            <a:spAutoFit/>
          </a:bodyPr>
          <a:lstStyle/>
          <a:p>
            <a:pPr marL="182880" indent="-182880">
              <a:spcAft>
                <a:spcPts val="600"/>
              </a:spcAft>
              <a:buClr>
                <a:srgbClr val="111210"/>
              </a:buClr>
              <a:buSzPct val="150000"/>
              <a:buFont typeface="Lucida Grande"/>
              <a:buChar char="■"/>
            </a:pPr>
            <a:r>
              <a:rPr lang="en-US" sz="1000" dirty="0" smtClean="0"/>
              <a:t>Information &amp; Telecommunications Systems</a:t>
            </a:r>
            <a:endParaRPr lang="en-US" sz="1000" b="1" dirty="0" smtClean="0"/>
          </a:p>
          <a:p>
            <a:pPr marL="182880" indent="-182880">
              <a:spcAft>
                <a:spcPts val="600"/>
              </a:spcAft>
              <a:buClr>
                <a:srgbClr val="D20512"/>
              </a:buClr>
              <a:buSzPct val="150000"/>
              <a:buFont typeface="Lucida Grande"/>
              <a:buChar char="■"/>
            </a:pPr>
            <a:r>
              <a:rPr lang="en-US" sz="1000" dirty="0" smtClean="0"/>
              <a:t>Power &amp; Social Infrastructure</a:t>
            </a:r>
            <a:endParaRPr lang="en-US" sz="1000" b="1" dirty="0" smtClean="0">
              <a:solidFill>
                <a:srgbClr val="DA291C"/>
              </a:solidFill>
            </a:endParaRPr>
          </a:p>
          <a:p>
            <a:pPr marL="182880" indent="-182880">
              <a:spcAft>
                <a:spcPts val="600"/>
              </a:spcAft>
              <a:buClr>
                <a:srgbClr val="818C8D"/>
              </a:buClr>
              <a:buSzPct val="150000"/>
              <a:buFont typeface="Lucida Grande"/>
              <a:buChar char="■"/>
            </a:pPr>
            <a:r>
              <a:rPr lang="en-US" sz="1000" dirty="0" smtClean="0"/>
              <a:t>Electronic Systems &amp; Devices</a:t>
            </a:r>
            <a:endParaRPr lang="en-US" sz="1000" b="1" dirty="0" smtClean="0">
              <a:solidFill>
                <a:srgbClr val="DA291C"/>
              </a:solidFill>
            </a:endParaRPr>
          </a:p>
          <a:p>
            <a:pPr marL="182880" indent="-182880">
              <a:spcAft>
                <a:spcPts val="600"/>
              </a:spcAft>
              <a:buClr>
                <a:srgbClr val="E7571C"/>
              </a:buClr>
              <a:buSzPct val="150000"/>
              <a:buFont typeface="Lucida Grande"/>
              <a:buChar char="■"/>
            </a:pPr>
            <a:r>
              <a:rPr lang="en-US" sz="1000" dirty="0" smtClean="0"/>
              <a:t>High Functional Materials</a:t>
            </a:r>
            <a:endParaRPr lang="en-US" sz="1000" b="1" dirty="0" smtClean="0">
              <a:solidFill>
                <a:srgbClr val="DA291C"/>
              </a:solidFill>
            </a:endParaRPr>
          </a:p>
          <a:p>
            <a:pPr marL="182880" indent="-182880">
              <a:spcAft>
                <a:spcPts val="600"/>
              </a:spcAft>
              <a:buClr>
                <a:srgbClr val="424242"/>
              </a:buClr>
              <a:buSzPct val="150000"/>
              <a:buFont typeface="Lucida Grande"/>
              <a:buChar char="■"/>
            </a:pPr>
            <a:r>
              <a:rPr lang="en-US" sz="1000" dirty="0" smtClean="0"/>
              <a:t>Automotive Systems</a:t>
            </a:r>
            <a:endParaRPr lang="en-US" sz="1000" b="1" dirty="0" smtClean="0">
              <a:solidFill>
                <a:srgbClr val="DA291C"/>
              </a:solidFill>
            </a:endParaRPr>
          </a:p>
          <a:p>
            <a:pPr marL="182880" indent="-182880">
              <a:spcAft>
                <a:spcPts val="600"/>
              </a:spcAft>
              <a:buClr>
                <a:srgbClr val="E97F77"/>
              </a:buClr>
              <a:buSzPct val="150000"/>
              <a:buFont typeface="Lucida Grande"/>
              <a:buChar char="■"/>
            </a:pPr>
            <a:r>
              <a:rPr lang="en-US" sz="1000" dirty="0" smtClean="0"/>
              <a:t>Digital Media &amp; Consumer Products</a:t>
            </a:r>
            <a:endParaRPr lang="en-US" sz="1000" b="1" dirty="0" smtClean="0">
              <a:solidFill>
                <a:srgbClr val="DA291C"/>
              </a:solidFill>
            </a:endParaRPr>
          </a:p>
          <a:p>
            <a:pPr marL="182880" indent="-182880">
              <a:spcAft>
                <a:spcPts val="600"/>
              </a:spcAft>
              <a:buClr>
                <a:srgbClr val="D3D3D3"/>
              </a:buClr>
              <a:buSzPct val="150000"/>
              <a:buFont typeface="Lucida Grande"/>
              <a:buChar char="■"/>
            </a:pPr>
            <a:r>
              <a:rPr lang="en-US" sz="1000" dirty="0" smtClean="0"/>
              <a:t>Financial Services</a:t>
            </a:r>
            <a:endParaRPr lang="en-US" sz="1000" b="1" dirty="0" smtClean="0">
              <a:solidFill>
                <a:srgbClr val="DA291C"/>
              </a:solidFill>
            </a:endParaRPr>
          </a:p>
          <a:p>
            <a:pPr marL="182880" indent="-182880">
              <a:spcAft>
                <a:spcPts val="600"/>
              </a:spcAft>
              <a:buClr>
                <a:srgbClr val="F8A97A"/>
              </a:buClr>
              <a:buSzPct val="150000"/>
              <a:buFont typeface="Lucida Grande"/>
              <a:buChar char="■"/>
            </a:pPr>
            <a:r>
              <a:rPr lang="en-US" sz="1000" dirty="0" smtClean="0"/>
              <a:t>Other</a:t>
            </a:r>
            <a:endParaRPr lang="en-US" sz="1000" b="1" dirty="0" smtClean="0">
              <a:solidFill>
                <a:srgbClr val="DA291C"/>
              </a:solidFill>
            </a:endParaRPr>
          </a:p>
        </p:txBody>
      </p:sp>
      <p:cxnSp>
        <p:nvCxnSpPr>
          <p:cNvPr id="7" name="Straight Connector 6"/>
          <p:cNvCxnSpPr/>
          <p:nvPr/>
        </p:nvCxnSpPr>
        <p:spPr>
          <a:xfrm rot="5400000">
            <a:off x="2392749" y="3304760"/>
            <a:ext cx="2933355" cy="1588"/>
          </a:xfrm>
          <a:prstGeom prst="line">
            <a:avLst/>
          </a:prstGeom>
          <a:ln w="3175">
            <a:solidFill>
              <a:srgbClr val="818C8D"/>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756750" y="2346210"/>
            <a:ext cx="1311807" cy="1954381"/>
          </a:xfrm>
          <a:prstGeom prst="rect">
            <a:avLst/>
          </a:prstGeom>
          <a:noFill/>
        </p:spPr>
        <p:txBody>
          <a:bodyPr wrap="square" tIns="91440" bIns="91440" rtlCol="0">
            <a:spAutoFit/>
          </a:bodyPr>
          <a:lstStyle/>
          <a:p>
            <a:pPr marL="182880" indent="-182880">
              <a:spcAft>
                <a:spcPts val="600"/>
              </a:spcAft>
              <a:buClr>
                <a:srgbClr val="111210"/>
              </a:buClr>
              <a:buSzPct val="150000"/>
            </a:pPr>
            <a:r>
              <a:rPr lang="en-US" sz="1000" b="1" dirty="0" smtClean="0">
                <a:solidFill>
                  <a:srgbClr val="DA291C"/>
                </a:solidFill>
              </a:rPr>
              <a:t>$17.3 Billion</a:t>
            </a:r>
          </a:p>
          <a:p>
            <a:pPr marL="182880" indent="-182880">
              <a:spcAft>
                <a:spcPts val="600"/>
              </a:spcAft>
              <a:buClr>
                <a:srgbClr val="D20512"/>
              </a:buClr>
              <a:buSzPct val="150000"/>
            </a:pPr>
            <a:r>
              <a:rPr lang="en-US" sz="1000" b="1" dirty="0" smtClean="0">
                <a:solidFill>
                  <a:srgbClr val="DA291C"/>
                </a:solidFill>
              </a:rPr>
              <a:t>$17.3 Billion</a:t>
            </a:r>
          </a:p>
          <a:p>
            <a:pPr marL="182880" indent="-182880">
              <a:spcAft>
                <a:spcPts val="600"/>
              </a:spcAft>
              <a:buClr>
                <a:srgbClr val="818C8D"/>
              </a:buClr>
              <a:buSzPct val="150000"/>
            </a:pPr>
            <a:r>
              <a:rPr lang="en-US" sz="1000" b="1" dirty="0" smtClean="0">
                <a:solidFill>
                  <a:srgbClr val="DA291C"/>
                </a:solidFill>
              </a:rPr>
              <a:t>$17.3 Billion</a:t>
            </a:r>
          </a:p>
          <a:p>
            <a:pPr marL="182880" indent="-182880">
              <a:spcAft>
                <a:spcPts val="600"/>
              </a:spcAft>
              <a:buClr>
                <a:srgbClr val="E7571C"/>
              </a:buClr>
              <a:buSzPct val="150000"/>
            </a:pPr>
            <a:r>
              <a:rPr lang="en-US" sz="1000" b="1" dirty="0" smtClean="0">
                <a:solidFill>
                  <a:srgbClr val="DA291C"/>
                </a:solidFill>
              </a:rPr>
              <a:t>$12.5 Billion</a:t>
            </a:r>
          </a:p>
          <a:p>
            <a:pPr marL="182880" indent="-182880">
              <a:spcAft>
                <a:spcPts val="600"/>
              </a:spcAft>
              <a:buClr>
                <a:srgbClr val="424242"/>
              </a:buClr>
              <a:buSzPct val="150000"/>
            </a:pPr>
            <a:r>
              <a:rPr lang="en-US" sz="1000" b="1" dirty="0" smtClean="0">
                <a:solidFill>
                  <a:srgbClr val="DA291C"/>
                </a:solidFill>
              </a:rPr>
              <a:t>$7.7 Billion</a:t>
            </a:r>
          </a:p>
          <a:p>
            <a:pPr marL="182880" indent="-182880">
              <a:spcAft>
                <a:spcPts val="600"/>
              </a:spcAft>
              <a:buClr>
                <a:srgbClr val="D19392"/>
              </a:buClr>
              <a:buSzPct val="150000"/>
            </a:pPr>
            <a:r>
              <a:rPr lang="en-US" sz="1000" b="1" dirty="0" smtClean="0">
                <a:solidFill>
                  <a:srgbClr val="DA291C"/>
                </a:solidFill>
              </a:rPr>
              <a:t>$7.7 Billion</a:t>
            </a:r>
          </a:p>
          <a:p>
            <a:pPr marL="182880" indent="-182880">
              <a:spcAft>
                <a:spcPts val="600"/>
              </a:spcAft>
              <a:buClr>
                <a:srgbClr val="D3D3D3"/>
              </a:buClr>
              <a:buSzPct val="150000"/>
            </a:pPr>
            <a:r>
              <a:rPr lang="en-US" sz="1000" b="1" dirty="0" smtClean="0">
                <a:solidFill>
                  <a:srgbClr val="DA291C"/>
                </a:solidFill>
              </a:rPr>
              <a:t>$10.69 Billion</a:t>
            </a:r>
          </a:p>
          <a:p>
            <a:pPr marL="182880" indent="-182880">
              <a:spcAft>
                <a:spcPts val="600"/>
              </a:spcAft>
              <a:buClr>
                <a:srgbClr val="D2A47F"/>
              </a:buClr>
              <a:buSzPct val="150000"/>
            </a:pPr>
            <a:r>
              <a:rPr lang="en-US" sz="1000" b="1" dirty="0" smtClean="0">
                <a:solidFill>
                  <a:srgbClr val="DA291C"/>
                </a:solidFill>
              </a:rPr>
              <a:t>$2.9 Billion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lstStyle/>
          <a:p>
            <a:r>
              <a:rPr lang="en-US" smtClean="0"/>
              <a:t>Conceptual Global Governance Model</a:t>
            </a:r>
            <a:endParaRPr lang="en-US" dirty="0"/>
          </a:p>
        </p:txBody>
      </p:sp>
      <p:sp>
        <p:nvSpPr>
          <p:cNvPr id="2" name="Date Placeholder 1"/>
          <p:cNvSpPr>
            <a:spLocks noGrp="1"/>
          </p:cNvSpPr>
          <p:nvPr>
            <p:ph type="dt" sz="half" idx="10"/>
          </p:nvPr>
        </p:nvSpPr>
        <p:spPr/>
        <p:txBody>
          <a:bodyPr/>
          <a:lstStyle/>
          <a:p>
            <a:fld id="{E647E89F-873D-244E-AE7B-0B5FF71DCE32}" type="datetime1">
              <a:rPr lang="en-US" smtClean="0"/>
              <a:pPr/>
              <a:t>10/28/2014</a:t>
            </a:fld>
            <a:endParaRPr lang="en-US" dirty="0"/>
          </a:p>
        </p:txBody>
      </p:sp>
      <p:sp>
        <p:nvSpPr>
          <p:cNvPr id="3" name="Slide Number Placeholder 2"/>
          <p:cNvSpPr>
            <a:spLocks noGrp="1"/>
          </p:cNvSpPr>
          <p:nvPr>
            <p:ph type="sldNum" sz="quarter" idx="11"/>
          </p:nvPr>
        </p:nvSpPr>
        <p:spPr/>
        <p:txBody>
          <a:bodyPr/>
          <a:lstStyle/>
          <a:p>
            <a:fld id="{4D82F6D6-BD64-564F-BDB4-3E98167DF08D}" type="slidenum">
              <a:rPr lang="en-US" smtClean="0"/>
              <a:pPr/>
              <a:t>38</a:t>
            </a:fld>
            <a:endParaRPr lang="en-US" dirty="0"/>
          </a:p>
        </p:txBody>
      </p:sp>
      <p:sp>
        <p:nvSpPr>
          <p:cNvPr id="6" name="Text Placeholder 5"/>
          <p:cNvSpPr>
            <a:spLocks noGrp="1"/>
          </p:cNvSpPr>
          <p:nvPr>
            <p:ph type="body" sz="quarter" idx="47"/>
          </p:nvPr>
        </p:nvSpPr>
        <p:spPr/>
        <p:txBody>
          <a:bodyPr/>
          <a:lstStyle/>
          <a:p>
            <a:r>
              <a:rPr lang="en-US" smtClean="0"/>
              <a:t>CFIT Redmond / Near Short</a:t>
            </a:r>
            <a:endParaRPr lang="en-US" dirty="0"/>
          </a:p>
        </p:txBody>
      </p:sp>
      <p:sp>
        <p:nvSpPr>
          <p:cNvPr id="7" name="Text Placeholder 6"/>
          <p:cNvSpPr>
            <a:spLocks noGrp="1"/>
          </p:cNvSpPr>
          <p:nvPr>
            <p:ph type="body" sz="quarter" idx="48"/>
          </p:nvPr>
        </p:nvSpPr>
        <p:spPr/>
        <p:txBody>
          <a:bodyPr/>
          <a:lstStyle/>
          <a:p>
            <a:r>
              <a:rPr lang="en-US" smtClean="0"/>
              <a:t>Hitachi Consulting</a:t>
            </a:r>
            <a:endParaRPr lang="en-US" dirty="0"/>
          </a:p>
        </p:txBody>
      </p:sp>
      <p:sp>
        <p:nvSpPr>
          <p:cNvPr id="8" name="Text Placeholder 7"/>
          <p:cNvSpPr>
            <a:spLocks noGrp="1"/>
          </p:cNvSpPr>
          <p:nvPr>
            <p:ph type="body" sz="quarter" idx="49"/>
          </p:nvPr>
        </p:nvSpPr>
        <p:spPr/>
        <p:txBody>
          <a:bodyPr/>
          <a:lstStyle/>
          <a:p>
            <a:r>
              <a:rPr lang="en-US" smtClean="0"/>
              <a:t>CFIT Offshore</a:t>
            </a:r>
            <a:endParaRPr lang="en-US" dirty="0"/>
          </a:p>
        </p:txBody>
      </p:sp>
      <p:grpSp>
        <p:nvGrpSpPr>
          <p:cNvPr id="41" name="Group 18"/>
          <p:cNvGrpSpPr/>
          <p:nvPr/>
        </p:nvGrpSpPr>
        <p:grpSpPr>
          <a:xfrm>
            <a:off x="1527175" y="1846262"/>
            <a:ext cx="209550" cy="554038"/>
            <a:chOff x="1527175" y="1846262"/>
            <a:chExt cx="209550" cy="554038"/>
          </a:xfrm>
        </p:grpSpPr>
        <p:sp>
          <p:nvSpPr>
            <p:cNvPr id="42" name="Oval 41"/>
            <p:cNvSpPr/>
            <p:nvPr/>
          </p:nvSpPr>
          <p:spPr>
            <a:xfrm>
              <a:off x="1573212" y="1846262"/>
              <a:ext cx="117475" cy="117475"/>
            </a:xfrm>
            <a:prstGeom prst="ellipse">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Isosceles Triangle 42"/>
            <p:cNvSpPr/>
            <p:nvPr/>
          </p:nvSpPr>
          <p:spPr>
            <a:xfrm rot="10800000">
              <a:off x="1527175" y="2003425"/>
              <a:ext cx="209550" cy="396875"/>
            </a:xfrm>
            <a:prstGeom prst="triangle">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4" name="Group 19"/>
          <p:cNvGrpSpPr/>
          <p:nvPr/>
        </p:nvGrpSpPr>
        <p:grpSpPr>
          <a:xfrm>
            <a:off x="1527175" y="2824020"/>
            <a:ext cx="209550" cy="554038"/>
            <a:chOff x="1527175" y="1846262"/>
            <a:chExt cx="209550" cy="554038"/>
          </a:xfrm>
        </p:grpSpPr>
        <p:sp>
          <p:nvSpPr>
            <p:cNvPr id="45" name="Oval 44"/>
            <p:cNvSpPr/>
            <p:nvPr/>
          </p:nvSpPr>
          <p:spPr>
            <a:xfrm>
              <a:off x="1573212" y="1846262"/>
              <a:ext cx="117475" cy="117475"/>
            </a:xfrm>
            <a:prstGeom prst="ellipse">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Isosceles Triangle 45"/>
            <p:cNvSpPr/>
            <p:nvPr/>
          </p:nvSpPr>
          <p:spPr>
            <a:xfrm rot="10800000">
              <a:off x="1527175" y="2003425"/>
              <a:ext cx="209550" cy="396875"/>
            </a:xfrm>
            <a:prstGeom prst="triangle">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7" name="Group 22"/>
          <p:cNvGrpSpPr/>
          <p:nvPr/>
        </p:nvGrpSpPr>
        <p:grpSpPr>
          <a:xfrm>
            <a:off x="1546225" y="3865562"/>
            <a:ext cx="172323" cy="455613"/>
            <a:chOff x="1527175" y="1846262"/>
            <a:chExt cx="209550" cy="554038"/>
          </a:xfrm>
        </p:grpSpPr>
        <p:sp>
          <p:nvSpPr>
            <p:cNvPr id="48" name="Oval 47"/>
            <p:cNvSpPr/>
            <p:nvPr/>
          </p:nvSpPr>
          <p:spPr>
            <a:xfrm>
              <a:off x="1573212" y="1846262"/>
              <a:ext cx="117475" cy="117475"/>
            </a:xfrm>
            <a:prstGeom prst="ellipse">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Isosceles Triangle 48"/>
            <p:cNvSpPr/>
            <p:nvPr/>
          </p:nvSpPr>
          <p:spPr>
            <a:xfrm rot="10800000">
              <a:off x="1527175" y="2003425"/>
              <a:ext cx="209550" cy="396875"/>
            </a:xfrm>
            <a:prstGeom prst="triangle">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0" name="Group 25"/>
          <p:cNvGrpSpPr/>
          <p:nvPr/>
        </p:nvGrpSpPr>
        <p:grpSpPr>
          <a:xfrm>
            <a:off x="1784786" y="3865562"/>
            <a:ext cx="172323" cy="455613"/>
            <a:chOff x="1527175" y="1846262"/>
            <a:chExt cx="209550" cy="554038"/>
          </a:xfrm>
        </p:grpSpPr>
        <p:sp>
          <p:nvSpPr>
            <p:cNvPr id="51" name="Oval 50"/>
            <p:cNvSpPr/>
            <p:nvPr/>
          </p:nvSpPr>
          <p:spPr>
            <a:xfrm>
              <a:off x="1573212" y="1846262"/>
              <a:ext cx="117475" cy="117475"/>
            </a:xfrm>
            <a:prstGeom prst="ellipse">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Isosceles Triangle 51"/>
            <p:cNvSpPr/>
            <p:nvPr/>
          </p:nvSpPr>
          <p:spPr>
            <a:xfrm rot="10800000">
              <a:off x="1527175" y="2003425"/>
              <a:ext cx="209550" cy="396875"/>
            </a:xfrm>
            <a:prstGeom prst="triangle">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3" name="Group 28"/>
          <p:cNvGrpSpPr/>
          <p:nvPr/>
        </p:nvGrpSpPr>
        <p:grpSpPr>
          <a:xfrm>
            <a:off x="1312660" y="3865562"/>
            <a:ext cx="172323" cy="455613"/>
            <a:chOff x="1527175" y="1846262"/>
            <a:chExt cx="209550" cy="554038"/>
          </a:xfrm>
        </p:grpSpPr>
        <p:sp>
          <p:nvSpPr>
            <p:cNvPr id="54" name="Oval 53"/>
            <p:cNvSpPr/>
            <p:nvPr/>
          </p:nvSpPr>
          <p:spPr>
            <a:xfrm>
              <a:off x="1573212" y="1846262"/>
              <a:ext cx="117475" cy="117475"/>
            </a:xfrm>
            <a:prstGeom prst="ellipse">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Isosceles Triangle 54"/>
            <p:cNvSpPr/>
            <p:nvPr/>
          </p:nvSpPr>
          <p:spPr>
            <a:xfrm rot="10800000">
              <a:off x="1527175" y="2003425"/>
              <a:ext cx="209550" cy="396875"/>
            </a:xfrm>
            <a:prstGeom prst="triangle">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6" name="Group 31"/>
          <p:cNvGrpSpPr/>
          <p:nvPr/>
        </p:nvGrpSpPr>
        <p:grpSpPr>
          <a:xfrm>
            <a:off x="4444564" y="1846262"/>
            <a:ext cx="209550" cy="554038"/>
            <a:chOff x="1527175" y="1846262"/>
            <a:chExt cx="209550" cy="554038"/>
          </a:xfrm>
        </p:grpSpPr>
        <p:sp>
          <p:nvSpPr>
            <p:cNvPr id="57" name="Oval 56"/>
            <p:cNvSpPr/>
            <p:nvPr/>
          </p:nvSpPr>
          <p:spPr>
            <a:xfrm>
              <a:off x="1573212" y="1846262"/>
              <a:ext cx="117475" cy="117475"/>
            </a:xfrm>
            <a:prstGeom prst="ellipse">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Isosceles Triangle 57"/>
            <p:cNvSpPr/>
            <p:nvPr/>
          </p:nvSpPr>
          <p:spPr>
            <a:xfrm rot="10800000">
              <a:off x="1527175" y="2003425"/>
              <a:ext cx="209550" cy="396875"/>
            </a:xfrm>
            <a:prstGeom prst="triangle">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9" name="Group 37"/>
          <p:cNvGrpSpPr/>
          <p:nvPr/>
        </p:nvGrpSpPr>
        <p:grpSpPr>
          <a:xfrm>
            <a:off x="3060943" y="2827196"/>
            <a:ext cx="141154" cy="373204"/>
            <a:chOff x="1527175" y="1846262"/>
            <a:chExt cx="209550" cy="554036"/>
          </a:xfrm>
        </p:grpSpPr>
        <p:sp>
          <p:nvSpPr>
            <p:cNvPr id="60" name="Oval 59"/>
            <p:cNvSpPr/>
            <p:nvPr/>
          </p:nvSpPr>
          <p:spPr>
            <a:xfrm>
              <a:off x="1573212" y="1846262"/>
              <a:ext cx="117475" cy="117475"/>
            </a:xfrm>
            <a:prstGeom prst="ellipse">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Isosceles Triangle 60"/>
            <p:cNvSpPr/>
            <p:nvPr/>
          </p:nvSpPr>
          <p:spPr>
            <a:xfrm rot="10800000">
              <a:off x="1527175" y="2003424"/>
              <a:ext cx="209550" cy="396874"/>
            </a:xfrm>
            <a:prstGeom prst="triangle">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2" name="Group 40"/>
          <p:cNvGrpSpPr/>
          <p:nvPr/>
        </p:nvGrpSpPr>
        <p:grpSpPr>
          <a:xfrm>
            <a:off x="3438768" y="2827196"/>
            <a:ext cx="141154" cy="373204"/>
            <a:chOff x="1527175" y="1846262"/>
            <a:chExt cx="209550" cy="554036"/>
          </a:xfrm>
        </p:grpSpPr>
        <p:sp>
          <p:nvSpPr>
            <p:cNvPr id="63" name="Oval 62"/>
            <p:cNvSpPr/>
            <p:nvPr/>
          </p:nvSpPr>
          <p:spPr>
            <a:xfrm>
              <a:off x="1573212" y="1846262"/>
              <a:ext cx="117475" cy="117475"/>
            </a:xfrm>
            <a:prstGeom prst="ellipse">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Isosceles Triangle 63"/>
            <p:cNvSpPr/>
            <p:nvPr/>
          </p:nvSpPr>
          <p:spPr>
            <a:xfrm rot="10800000">
              <a:off x="1527175" y="2003424"/>
              <a:ext cx="209550" cy="396874"/>
            </a:xfrm>
            <a:prstGeom prst="triangle">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5" name="Group 97"/>
          <p:cNvGrpSpPr/>
          <p:nvPr/>
        </p:nvGrpSpPr>
        <p:grpSpPr>
          <a:xfrm>
            <a:off x="4235693" y="2827195"/>
            <a:ext cx="141154" cy="373205"/>
            <a:chOff x="4219817" y="2824020"/>
            <a:chExt cx="172323" cy="455613"/>
          </a:xfrm>
        </p:grpSpPr>
        <p:sp>
          <p:nvSpPr>
            <p:cNvPr id="66" name="Oval 65"/>
            <p:cNvSpPr/>
            <p:nvPr/>
          </p:nvSpPr>
          <p:spPr>
            <a:xfrm>
              <a:off x="4257675" y="2824020"/>
              <a:ext cx="96605" cy="96606"/>
            </a:xfrm>
            <a:prstGeom prst="ellipse">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Isosceles Triangle 66"/>
            <p:cNvSpPr/>
            <p:nvPr/>
          </p:nvSpPr>
          <p:spPr>
            <a:xfrm rot="10800000">
              <a:off x="4219817" y="2953263"/>
              <a:ext cx="172323" cy="326370"/>
            </a:xfrm>
            <a:prstGeom prst="triangle">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8" name="Group 98"/>
          <p:cNvGrpSpPr/>
          <p:nvPr/>
        </p:nvGrpSpPr>
        <p:grpSpPr>
          <a:xfrm>
            <a:off x="4613518" y="2827195"/>
            <a:ext cx="141154" cy="373205"/>
            <a:chOff x="4597642" y="2824020"/>
            <a:chExt cx="172323" cy="455613"/>
          </a:xfrm>
        </p:grpSpPr>
        <p:sp>
          <p:nvSpPr>
            <p:cNvPr id="69" name="Oval 68"/>
            <p:cNvSpPr/>
            <p:nvPr/>
          </p:nvSpPr>
          <p:spPr>
            <a:xfrm>
              <a:off x="4635500" y="2824020"/>
              <a:ext cx="96605" cy="96606"/>
            </a:xfrm>
            <a:prstGeom prst="ellipse">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Isosceles Triangle 69"/>
            <p:cNvSpPr/>
            <p:nvPr/>
          </p:nvSpPr>
          <p:spPr>
            <a:xfrm rot="10800000">
              <a:off x="4597642" y="2953263"/>
              <a:ext cx="172323" cy="326370"/>
            </a:xfrm>
            <a:prstGeom prst="triangle">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1" name="Group 99"/>
          <p:cNvGrpSpPr/>
          <p:nvPr/>
        </p:nvGrpSpPr>
        <p:grpSpPr>
          <a:xfrm>
            <a:off x="5413618" y="2827195"/>
            <a:ext cx="141154" cy="373205"/>
            <a:chOff x="5397742" y="2824020"/>
            <a:chExt cx="172323" cy="455613"/>
          </a:xfrm>
        </p:grpSpPr>
        <p:sp>
          <p:nvSpPr>
            <p:cNvPr id="72" name="Oval 71"/>
            <p:cNvSpPr/>
            <p:nvPr/>
          </p:nvSpPr>
          <p:spPr>
            <a:xfrm>
              <a:off x="5435600" y="2824020"/>
              <a:ext cx="96605" cy="9660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Isosceles Triangle 72"/>
            <p:cNvSpPr/>
            <p:nvPr/>
          </p:nvSpPr>
          <p:spPr>
            <a:xfrm rot="10800000">
              <a:off x="5397742" y="2953263"/>
              <a:ext cx="172323" cy="326370"/>
            </a:xfrm>
            <a:prstGeom prst="triangl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4" name="Group 100"/>
          <p:cNvGrpSpPr/>
          <p:nvPr/>
        </p:nvGrpSpPr>
        <p:grpSpPr>
          <a:xfrm>
            <a:off x="5791443" y="2827195"/>
            <a:ext cx="141154" cy="373205"/>
            <a:chOff x="5775567" y="2824020"/>
            <a:chExt cx="172323" cy="455613"/>
          </a:xfrm>
        </p:grpSpPr>
        <p:sp>
          <p:nvSpPr>
            <p:cNvPr id="75" name="Oval 74"/>
            <p:cNvSpPr/>
            <p:nvPr/>
          </p:nvSpPr>
          <p:spPr>
            <a:xfrm>
              <a:off x="5813425" y="2824020"/>
              <a:ext cx="96605" cy="9660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Isosceles Triangle 75"/>
            <p:cNvSpPr/>
            <p:nvPr/>
          </p:nvSpPr>
          <p:spPr>
            <a:xfrm rot="10800000">
              <a:off x="5775567" y="2953263"/>
              <a:ext cx="172323" cy="326370"/>
            </a:xfrm>
            <a:prstGeom prst="triangl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7" name="Group 55"/>
          <p:cNvGrpSpPr/>
          <p:nvPr/>
        </p:nvGrpSpPr>
        <p:grpSpPr>
          <a:xfrm>
            <a:off x="3512828" y="3581448"/>
            <a:ext cx="79211" cy="209431"/>
            <a:chOff x="1527175" y="1846262"/>
            <a:chExt cx="209550" cy="554038"/>
          </a:xfrm>
        </p:grpSpPr>
        <p:sp>
          <p:nvSpPr>
            <p:cNvPr id="78" name="Oval 77"/>
            <p:cNvSpPr/>
            <p:nvPr/>
          </p:nvSpPr>
          <p:spPr>
            <a:xfrm>
              <a:off x="1573212" y="1846262"/>
              <a:ext cx="117475" cy="117475"/>
            </a:xfrm>
            <a:prstGeom prst="ellipse">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Isosceles Triangle 78"/>
            <p:cNvSpPr/>
            <p:nvPr/>
          </p:nvSpPr>
          <p:spPr>
            <a:xfrm rot="10800000">
              <a:off x="1527175" y="2003425"/>
              <a:ext cx="209550" cy="396875"/>
            </a:xfrm>
            <a:prstGeom prst="triangle">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0" name="Group 58"/>
          <p:cNvGrpSpPr/>
          <p:nvPr/>
        </p:nvGrpSpPr>
        <p:grpSpPr>
          <a:xfrm>
            <a:off x="3395985" y="3581448"/>
            <a:ext cx="79211" cy="209431"/>
            <a:chOff x="1527175" y="1846262"/>
            <a:chExt cx="209550" cy="554038"/>
          </a:xfrm>
        </p:grpSpPr>
        <p:sp>
          <p:nvSpPr>
            <p:cNvPr id="81" name="Oval 80"/>
            <p:cNvSpPr/>
            <p:nvPr/>
          </p:nvSpPr>
          <p:spPr>
            <a:xfrm>
              <a:off x="1573212" y="1846262"/>
              <a:ext cx="117475" cy="117475"/>
            </a:xfrm>
            <a:prstGeom prst="ellipse">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Isosceles Triangle 81"/>
            <p:cNvSpPr/>
            <p:nvPr/>
          </p:nvSpPr>
          <p:spPr>
            <a:xfrm rot="10800000">
              <a:off x="1527175" y="2003425"/>
              <a:ext cx="209550" cy="396875"/>
            </a:xfrm>
            <a:prstGeom prst="triangle">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3" name="Group 61"/>
          <p:cNvGrpSpPr/>
          <p:nvPr/>
        </p:nvGrpSpPr>
        <p:grpSpPr>
          <a:xfrm>
            <a:off x="3277396" y="3581448"/>
            <a:ext cx="79211" cy="209431"/>
            <a:chOff x="1527175" y="1846262"/>
            <a:chExt cx="209550" cy="554038"/>
          </a:xfrm>
        </p:grpSpPr>
        <p:sp>
          <p:nvSpPr>
            <p:cNvPr id="84" name="Oval 83"/>
            <p:cNvSpPr/>
            <p:nvPr/>
          </p:nvSpPr>
          <p:spPr>
            <a:xfrm>
              <a:off x="1573212" y="1846262"/>
              <a:ext cx="117475" cy="117475"/>
            </a:xfrm>
            <a:prstGeom prst="ellipse">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Isosceles Triangle 84"/>
            <p:cNvSpPr/>
            <p:nvPr/>
          </p:nvSpPr>
          <p:spPr>
            <a:xfrm rot="10800000">
              <a:off x="1527175" y="2003425"/>
              <a:ext cx="209550" cy="396875"/>
            </a:xfrm>
            <a:prstGeom prst="triangle">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6" name="Group 64"/>
          <p:cNvGrpSpPr/>
          <p:nvPr/>
        </p:nvGrpSpPr>
        <p:grpSpPr>
          <a:xfrm>
            <a:off x="3158734" y="3581448"/>
            <a:ext cx="79211" cy="209431"/>
            <a:chOff x="1527175" y="1846262"/>
            <a:chExt cx="209550" cy="554038"/>
          </a:xfrm>
        </p:grpSpPr>
        <p:sp>
          <p:nvSpPr>
            <p:cNvPr id="87" name="Oval 86"/>
            <p:cNvSpPr/>
            <p:nvPr/>
          </p:nvSpPr>
          <p:spPr>
            <a:xfrm>
              <a:off x="1573212" y="1846262"/>
              <a:ext cx="117475" cy="117475"/>
            </a:xfrm>
            <a:prstGeom prst="ellipse">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Isosceles Triangle 87"/>
            <p:cNvSpPr/>
            <p:nvPr/>
          </p:nvSpPr>
          <p:spPr>
            <a:xfrm rot="10800000">
              <a:off x="1527175" y="2003425"/>
              <a:ext cx="209550" cy="396875"/>
            </a:xfrm>
            <a:prstGeom prst="triangle">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9" name="Group 67"/>
          <p:cNvGrpSpPr/>
          <p:nvPr/>
        </p:nvGrpSpPr>
        <p:grpSpPr>
          <a:xfrm>
            <a:off x="3043319" y="3581448"/>
            <a:ext cx="79211" cy="209431"/>
            <a:chOff x="1527175" y="1846262"/>
            <a:chExt cx="209550" cy="554038"/>
          </a:xfrm>
        </p:grpSpPr>
        <p:sp>
          <p:nvSpPr>
            <p:cNvPr id="90" name="Oval 89"/>
            <p:cNvSpPr/>
            <p:nvPr/>
          </p:nvSpPr>
          <p:spPr>
            <a:xfrm>
              <a:off x="1573212" y="1846262"/>
              <a:ext cx="117475" cy="117475"/>
            </a:xfrm>
            <a:prstGeom prst="ellipse">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Isosceles Triangle 90"/>
            <p:cNvSpPr/>
            <p:nvPr/>
          </p:nvSpPr>
          <p:spPr>
            <a:xfrm rot="10800000">
              <a:off x="1527175" y="2003425"/>
              <a:ext cx="209550" cy="396875"/>
            </a:xfrm>
            <a:prstGeom prst="triangle">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2" name="Group 70"/>
          <p:cNvGrpSpPr/>
          <p:nvPr/>
        </p:nvGrpSpPr>
        <p:grpSpPr>
          <a:xfrm>
            <a:off x="3983142" y="3578197"/>
            <a:ext cx="79211" cy="209431"/>
            <a:chOff x="1527175" y="1846262"/>
            <a:chExt cx="209550" cy="554038"/>
          </a:xfrm>
        </p:grpSpPr>
        <p:sp>
          <p:nvSpPr>
            <p:cNvPr id="93" name="Oval 92"/>
            <p:cNvSpPr/>
            <p:nvPr/>
          </p:nvSpPr>
          <p:spPr>
            <a:xfrm>
              <a:off x="1573212" y="1846262"/>
              <a:ext cx="117475" cy="117475"/>
            </a:xfrm>
            <a:prstGeom prst="ellipse">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Isosceles Triangle 93"/>
            <p:cNvSpPr/>
            <p:nvPr/>
          </p:nvSpPr>
          <p:spPr>
            <a:xfrm rot="10800000">
              <a:off x="1527175" y="2003425"/>
              <a:ext cx="209550" cy="396875"/>
            </a:xfrm>
            <a:prstGeom prst="triangle">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5" name="Group 73"/>
          <p:cNvGrpSpPr/>
          <p:nvPr/>
        </p:nvGrpSpPr>
        <p:grpSpPr>
          <a:xfrm>
            <a:off x="4099110" y="3578197"/>
            <a:ext cx="79211" cy="209431"/>
            <a:chOff x="1527175" y="1846262"/>
            <a:chExt cx="209550" cy="554038"/>
          </a:xfrm>
        </p:grpSpPr>
        <p:sp>
          <p:nvSpPr>
            <p:cNvPr id="96" name="Oval 95"/>
            <p:cNvSpPr/>
            <p:nvPr/>
          </p:nvSpPr>
          <p:spPr>
            <a:xfrm>
              <a:off x="1573212" y="1846262"/>
              <a:ext cx="117475" cy="117475"/>
            </a:xfrm>
            <a:prstGeom prst="ellipse">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Isosceles Triangle 96"/>
            <p:cNvSpPr/>
            <p:nvPr/>
          </p:nvSpPr>
          <p:spPr>
            <a:xfrm rot="10800000">
              <a:off x="1527175" y="2003425"/>
              <a:ext cx="209550" cy="396875"/>
            </a:xfrm>
            <a:prstGeom prst="triangle">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8" name="Group 76"/>
          <p:cNvGrpSpPr/>
          <p:nvPr/>
        </p:nvGrpSpPr>
        <p:grpSpPr>
          <a:xfrm>
            <a:off x="4218253" y="3578197"/>
            <a:ext cx="79211" cy="209431"/>
            <a:chOff x="1527175" y="1846262"/>
            <a:chExt cx="209550" cy="554038"/>
          </a:xfrm>
        </p:grpSpPr>
        <p:sp>
          <p:nvSpPr>
            <p:cNvPr id="99" name="Oval 98"/>
            <p:cNvSpPr/>
            <p:nvPr/>
          </p:nvSpPr>
          <p:spPr>
            <a:xfrm>
              <a:off x="1573212" y="1846262"/>
              <a:ext cx="117475" cy="117475"/>
            </a:xfrm>
            <a:prstGeom prst="ellipse">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Isosceles Triangle 99"/>
            <p:cNvSpPr/>
            <p:nvPr/>
          </p:nvSpPr>
          <p:spPr>
            <a:xfrm rot="10800000">
              <a:off x="1527175" y="2003425"/>
              <a:ext cx="209550" cy="396875"/>
            </a:xfrm>
            <a:prstGeom prst="triangle">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1" name="Group 79"/>
          <p:cNvGrpSpPr/>
          <p:nvPr/>
        </p:nvGrpSpPr>
        <p:grpSpPr>
          <a:xfrm>
            <a:off x="4337396" y="3578197"/>
            <a:ext cx="79211" cy="209431"/>
            <a:chOff x="1527175" y="1846262"/>
            <a:chExt cx="209550" cy="554038"/>
          </a:xfrm>
        </p:grpSpPr>
        <p:sp>
          <p:nvSpPr>
            <p:cNvPr id="102" name="Oval 101"/>
            <p:cNvSpPr/>
            <p:nvPr/>
          </p:nvSpPr>
          <p:spPr>
            <a:xfrm>
              <a:off x="1573212" y="1846262"/>
              <a:ext cx="117475" cy="117475"/>
            </a:xfrm>
            <a:prstGeom prst="ellipse">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Isosceles Triangle 102"/>
            <p:cNvSpPr/>
            <p:nvPr/>
          </p:nvSpPr>
          <p:spPr>
            <a:xfrm rot="10800000">
              <a:off x="1527175" y="2003425"/>
              <a:ext cx="209550" cy="396875"/>
            </a:xfrm>
            <a:prstGeom prst="triangle">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82"/>
          <p:cNvGrpSpPr/>
          <p:nvPr/>
        </p:nvGrpSpPr>
        <p:grpSpPr>
          <a:xfrm>
            <a:off x="4450914" y="3578197"/>
            <a:ext cx="79211" cy="209431"/>
            <a:chOff x="1527175" y="1846262"/>
            <a:chExt cx="209550" cy="554038"/>
          </a:xfrm>
        </p:grpSpPr>
        <p:sp>
          <p:nvSpPr>
            <p:cNvPr id="105" name="Oval 104"/>
            <p:cNvSpPr/>
            <p:nvPr/>
          </p:nvSpPr>
          <p:spPr>
            <a:xfrm>
              <a:off x="1573212" y="1846262"/>
              <a:ext cx="117475" cy="117475"/>
            </a:xfrm>
            <a:prstGeom prst="ellipse">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Isosceles Triangle 105"/>
            <p:cNvSpPr/>
            <p:nvPr/>
          </p:nvSpPr>
          <p:spPr>
            <a:xfrm rot="10800000">
              <a:off x="1527175" y="2003425"/>
              <a:ext cx="209550" cy="396875"/>
            </a:xfrm>
            <a:prstGeom prst="triangle">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7" name="Group 85"/>
          <p:cNvGrpSpPr/>
          <p:nvPr/>
        </p:nvGrpSpPr>
        <p:grpSpPr>
          <a:xfrm>
            <a:off x="4574903" y="3578197"/>
            <a:ext cx="79211" cy="209431"/>
            <a:chOff x="1527175" y="1846262"/>
            <a:chExt cx="209550" cy="554038"/>
          </a:xfrm>
        </p:grpSpPr>
        <p:sp>
          <p:nvSpPr>
            <p:cNvPr id="108" name="Oval 107"/>
            <p:cNvSpPr/>
            <p:nvPr/>
          </p:nvSpPr>
          <p:spPr>
            <a:xfrm>
              <a:off x="1573212" y="1846262"/>
              <a:ext cx="117475" cy="117475"/>
            </a:xfrm>
            <a:prstGeom prst="ellipse">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Isosceles Triangle 108"/>
            <p:cNvSpPr/>
            <p:nvPr/>
          </p:nvSpPr>
          <p:spPr>
            <a:xfrm rot="10800000">
              <a:off x="1527175" y="2003425"/>
              <a:ext cx="209550" cy="396875"/>
            </a:xfrm>
            <a:prstGeom prst="triangle">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0" name="Group 88"/>
          <p:cNvGrpSpPr/>
          <p:nvPr/>
        </p:nvGrpSpPr>
        <p:grpSpPr>
          <a:xfrm>
            <a:off x="4690871" y="3578197"/>
            <a:ext cx="79211" cy="209431"/>
            <a:chOff x="1527175" y="1846262"/>
            <a:chExt cx="209550" cy="554038"/>
          </a:xfrm>
        </p:grpSpPr>
        <p:sp>
          <p:nvSpPr>
            <p:cNvPr id="111" name="Oval 110"/>
            <p:cNvSpPr/>
            <p:nvPr/>
          </p:nvSpPr>
          <p:spPr>
            <a:xfrm>
              <a:off x="1573212" y="1846262"/>
              <a:ext cx="117475" cy="117475"/>
            </a:xfrm>
            <a:prstGeom prst="ellipse">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Isosceles Triangle 111"/>
            <p:cNvSpPr/>
            <p:nvPr/>
          </p:nvSpPr>
          <p:spPr>
            <a:xfrm rot="10800000">
              <a:off x="1527175" y="2003425"/>
              <a:ext cx="209550" cy="396875"/>
            </a:xfrm>
            <a:prstGeom prst="triangle">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3" name="Group 91"/>
          <p:cNvGrpSpPr/>
          <p:nvPr/>
        </p:nvGrpSpPr>
        <p:grpSpPr>
          <a:xfrm>
            <a:off x="4810014" y="3578197"/>
            <a:ext cx="79211" cy="209431"/>
            <a:chOff x="1527175" y="1846262"/>
            <a:chExt cx="209550" cy="554038"/>
          </a:xfrm>
        </p:grpSpPr>
        <p:sp>
          <p:nvSpPr>
            <p:cNvPr id="114" name="Oval 113"/>
            <p:cNvSpPr/>
            <p:nvPr/>
          </p:nvSpPr>
          <p:spPr>
            <a:xfrm>
              <a:off x="1573212" y="1846262"/>
              <a:ext cx="117475" cy="117475"/>
            </a:xfrm>
            <a:prstGeom prst="ellipse">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Isosceles Triangle 114"/>
            <p:cNvSpPr/>
            <p:nvPr/>
          </p:nvSpPr>
          <p:spPr>
            <a:xfrm rot="10800000">
              <a:off x="1527175" y="2003425"/>
              <a:ext cx="209550" cy="396875"/>
            </a:xfrm>
            <a:prstGeom prst="triangle">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6" name="Group 94"/>
          <p:cNvGrpSpPr/>
          <p:nvPr/>
        </p:nvGrpSpPr>
        <p:grpSpPr>
          <a:xfrm>
            <a:off x="4925982" y="3578197"/>
            <a:ext cx="79211" cy="209431"/>
            <a:chOff x="1527175" y="1846262"/>
            <a:chExt cx="209550" cy="554038"/>
          </a:xfrm>
        </p:grpSpPr>
        <p:sp>
          <p:nvSpPr>
            <p:cNvPr id="117" name="Oval 116"/>
            <p:cNvSpPr/>
            <p:nvPr/>
          </p:nvSpPr>
          <p:spPr>
            <a:xfrm>
              <a:off x="1573212" y="1846262"/>
              <a:ext cx="117475" cy="117475"/>
            </a:xfrm>
            <a:prstGeom prst="ellipse">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Isosceles Triangle 117"/>
            <p:cNvSpPr/>
            <p:nvPr/>
          </p:nvSpPr>
          <p:spPr>
            <a:xfrm rot="10800000">
              <a:off x="1527175" y="2003425"/>
              <a:ext cx="209550" cy="396875"/>
            </a:xfrm>
            <a:prstGeom prst="triangle">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9" name="Group 101"/>
          <p:cNvGrpSpPr/>
          <p:nvPr/>
        </p:nvGrpSpPr>
        <p:grpSpPr>
          <a:xfrm>
            <a:off x="5277532" y="3578154"/>
            <a:ext cx="79211" cy="209431"/>
            <a:chOff x="1527175" y="1846262"/>
            <a:chExt cx="209550" cy="554038"/>
          </a:xfrm>
        </p:grpSpPr>
        <p:sp>
          <p:nvSpPr>
            <p:cNvPr id="120" name="Oval 119"/>
            <p:cNvSpPr/>
            <p:nvPr/>
          </p:nvSpPr>
          <p:spPr>
            <a:xfrm>
              <a:off x="1573212" y="1846262"/>
              <a:ext cx="117475" cy="117475"/>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Isosceles Triangle 120"/>
            <p:cNvSpPr/>
            <p:nvPr/>
          </p:nvSpPr>
          <p:spPr>
            <a:xfrm rot="10800000">
              <a:off x="1527175" y="2003425"/>
              <a:ext cx="209550" cy="396875"/>
            </a:xfrm>
            <a:prstGeom prst="triangl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2" name="Group 127"/>
          <p:cNvGrpSpPr/>
          <p:nvPr/>
        </p:nvGrpSpPr>
        <p:grpSpPr>
          <a:xfrm>
            <a:off x="5396675" y="3578154"/>
            <a:ext cx="79211" cy="209431"/>
            <a:chOff x="5396675" y="3578154"/>
            <a:chExt cx="79211" cy="209431"/>
          </a:xfrm>
        </p:grpSpPr>
        <p:sp>
          <p:nvSpPr>
            <p:cNvPr id="123" name="Oval 122"/>
            <p:cNvSpPr/>
            <p:nvPr/>
          </p:nvSpPr>
          <p:spPr>
            <a:xfrm>
              <a:off x="5414077" y="3578154"/>
              <a:ext cx="44406" cy="44407"/>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Isosceles Triangle 123"/>
            <p:cNvSpPr/>
            <p:nvPr/>
          </p:nvSpPr>
          <p:spPr>
            <a:xfrm rot="10800000">
              <a:off x="5396675" y="3637563"/>
              <a:ext cx="79211" cy="150022"/>
            </a:xfrm>
            <a:prstGeom prst="triangl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5" name="Group 126"/>
          <p:cNvGrpSpPr/>
          <p:nvPr/>
        </p:nvGrpSpPr>
        <p:grpSpPr>
          <a:xfrm>
            <a:off x="5515818" y="3578154"/>
            <a:ext cx="79211" cy="209431"/>
            <a:chOff x="5515818" y="3578154"/>
            <a:chExt cx="79211" cy="209431"/>
          </a:xfrm>
        </p:grpSpPr>
        <p:sp>
          <p:nvSpPr>
            <p:cNvPr id="126" name="Oval 125"/>
            <p:cNvSpPr/>
            <p:nvPr/>
          </p:nvSpPr>
          <p:spPr>
            <a:xfrm>
              <a:off x="5533220" y="3578154"/>
              <a:ext cx="44406" cy="44407"/>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Isosceles Triangle 126"/>
            <p:cNvSpPr/>
            <p:nvPr/>
          </p:nvSpPr>
          <p:spPr>
            <a:xfrm rot="10800000">
              <a:off x="5515818" y="3637563"/>
              <a:ext cx="79211" cy="150022"/>
            </a:xfrm>
            <a:prstGeom prst="triangl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8" name="Group 125"/>
          <p:cNvGrpSpPr/>
          <p:nvPr/>
        </p:nvGrpSpPr>
        <p:grpSpPr>
          <a:xfrm>
            <a:off x="5629336" y="3578154"/>
            <a:ext cx="79211" cy="209431"/>
            <a:chOff x="5629336" y="3578154"/>
            <a:chExt cx="79211" cy="209431"/>
          </a:xfrm>
        </p:grpSpPr>
        <p:sp>
          <p:nvSpPr>
            <p:cNvPr id="129" name="Oval 128"/>
            <p:cNvSpPr/>
            <p:nvPr/>
          </p:nvSpPr>
          <p:spPr>
            <a:xfrm>
              <a:off x="5646738" y="3578154"/>
              <a:ext cx="44406" cy="44407"/>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Isosceles Triangle 129"/>
            <p:cNvSpPr/>
            <p:nvPr/>
          </p:nvSpPr>
          <p:spPr>
            <a:xfrm rot="10800000">
              <a:off x="5629336" y="3637563"/>
              <a:ext cx="79211" cy="150022"/>
            </a:xfrm>
            <a:prstGeom prst="triangl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1" name="Group 124"/>
          <p:cNvGrpSpPr/>
          <p:nvPr/>
        </p:nvGrpSpPr>
        <p:grpSpPr>
          <a:xfrm>
            <a:off x="5753325" y="3578154"/>
            <a:ext cx="79211" cy="209431"/>
            <a:chOff x="5753325" y="3578154"/>
            <a:chExt cx="79211" cy="209431"/>
          </a:xfrm>
        </p:grpSpPr>
        <p:sp>
          <p:nvSpPr>
            <p:cNvPr id="132" name="Oval 131"/>
            <p:cNvSpPr/>
            <p:nvPr/>
          </p:nvSpPr>
          <p:spPr>
            <a:xfrm>
              <a:off x="5770727" y="3578154"/>
              <a:ext cx="44406" cy="44407"/>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Isosceles Triangle 132"/>
            <p:cNvSpPr/>
            <p:nvPr/>
          </p:nvSpPr>
          <p:spPr>
            <a:xfrm rot="10800000">
              <a:off x="5753325" y="3637563"/>
              <a:ext cx="79211" cy="150022"/>
            </a:xfrm>
            <a:prstGeom prst="triangl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4" name="Group 123"/>
          <p:cNvGrpSpPr/>
          <p:nvPr/>
        </p:nvGrpSpPr>
        <p:grpSpPr>
          <a:xfrm>
            <a:off x="5869293" y="3578154"/>
            <a:ext cx="79211" cy="209431"/>
            <a:chOff x="5869293" y="3578154"/>
            <a:chExt cx="79211" cy="209431"/>
          </a:xfrm>
        </p:grpSpPr>
        <p:sp>
          <p:nvSpPr>
            <p:cNvPr id="135" name="Oval 134"/>
            <p:cNvSpPr/>
            <p:nvPr/>
          </p:nvSpPr>
          <p:spPr>
            <a:xfrm>
              <a:off x="5886695" y="3578154"/>
              <a:ext cx="44406" cy="44407"/>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Isosceles Triangle 135"/>
            <p:cNvSpPr/>
            <p:nvPr/>
          </p:nvSpPr>
          <p:spPr>
            <a:xfrm rot="10800000">
              <a:off x="5869293" y="3637563"/>
              <a:ext cx="79211" cy="150022"/>
            </a:xfrm>
            <a:prstGeom prst="triangl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7" name="Group 122"/>
          <p:cNvGrpSpPr/>
          <p:nvPr/>
        </p:nvGrpSpPr>
        <p:grpSpPr>
          <a:xfrm>
            <a:off x="5988436" y="3578154"/>
            <a:ext cx="79211" cy="209431"/>
            <a:chOff x="5988436" y="3578154"/>
            <a:chExt cx="79211" cy="209431"/>
          </a:xfrm>
        </p:grpSpPr>
        <p:sp>
          <p:nvSpPr>
            <p:cNvPr id="138" name="Oval 137"/>
            <p:cNvSpPr/>
            <p:nvPr/>
          </p:nvSpPr>
          <p:spPr>
            <a:xfrm>
              <a:off x="6005838" y="3578154"/>
              <a:ext cx="44406" cy="44407"/>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Isosceles Triangle 138"/>
            <p:cNvSpPr/>
            <p:nvPr/>
          </p:nvSpPr>
          <p:spPr>
            <a:xfrm rot="10800000">
              <a:off x="5988436" y="3637563"/>
              <a:ext cx="79211" cy="150022"/>
            </a:xfrm>
            <a:prstGeom prst="triangl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0" name="Group 128"/>
          <p:cNvGrpSpPr/>
          <p:nvPr/>
        </p:nvGrpSpPr>
        <p:grpSpPr>
          <a:xfrm>
            <a:off x="4337241" y="4068752"/>
            <a:ext cx="79211" cy="209431"/>
            <a:chOff x="1527175" y="1846262"/>
            <a:chExt cx="209550" cy="554038"/>
          </a:xfrm>
        </p:grpSpPr>
        <p:sp>
          <p:nvSpPr>
            <p:cNvPr id="141" name="Oval 140"/>
            <p:cNvSpPr/>
            <p:nvPr/>
          </p:nvSpPr>
          <p:spPr>
            <a:xfrm>
              <a:off x="1573212" y="1846262"/>
              <a:ext cx="117475" cy="117475"/>
            </a:xfrm>
            <a:prstGeom prst="ellipse">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Isosceles Triangle 141"/>
            <p:cNvSpPr/>
            <p:nvPr/>
          </p:nvSpPr>
          <p:spPr>
            <a:xfrm rot="10800000">
              <a:off x="1527175" y="2003425"/>
              <a:ext cx="209550" cy="396875"/>
            </a:xfrm>
            <a:prstGeom prst="triangle">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3" name="Group 131"/>
          <p:cNvGrpSpPr/>
          <p:nvPr/>
        </p:nvGrpSpPr>
        <p:grpSpPr>
          <a:xfrm>
            <a:off x="4450759" y="4068752"/>
            <a:ext cx="79211" cy="209431"/>
            <a:chOff x="1527175" y="1846262"/>
            <a:chExt cx="209550" cy="554038"/>
          </a:xfrm>
        </p:grpSpPr>
        <p:sp>
          <p:nvSpPr>
            <p:cNvPr id="144" name="Oval 143"/>
            <p:cNvSpPr/>
            <p:nvPr/>
          </p:nvSpPr>
          <p:spPr>
            <a:xfrm>
              <a:off x="1573212" y="1846262"/>
              <a:ext cx="117475" cy="117475"/>
            </a:xfrm>
            <a:prstGeom prst="ellipse">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Isosceles Triangle 144"/>
            <p:cNvSpPr/>
            <p:nvPr/>
          </p:nvSpPr>
          <p:spPr>
            <a:xfrm rot="10800000">
              <a:off x="1527175" y="2003425"/>
              <a:ext cx="209550" cy="396875"/>
            </a:xfrm>
            <a:prstGeom prst="triangle">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6" name="Group 134"/>
          <p:cNvGrpSpPr/>
          <p:nvPr/>
        </p:nvGrpSpPr>
        <p:grpSpPr>
          <a:xfrm>
            <a:off x="4574748" y="4068752"/>
            <a:ext cx="79211" cy="209431"/>
            <a:chOff x="1527175" y="1846262"/>
            <a:chExt cx="209550" cy="554038"/>
          </a:xfrm>
        </p:grpSpPr>
        <p:sp>
          <p:nvSpPr>
            <p:cNvPr id="147" name="Oval 146"/>
            <p:cNvSpPr/>
            <p:nvPr/>
          </p:nvSpPr>
          <p:spPr>
            <a:xfrm>
              <a:off x="1573212" y="1846262"/>
              <a:ext cx="117475" cy="117475"/>
            </a:xfrm>
            <a:prstGeom prst="ellipse">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Isosceles Triangle 147"/>
            <p:cNvSpPr/>
            <p:nvPr/>
          </p:nvSpPr>
          <p:spPr>
            <a:xfrm rot="10800000">
              <a:off x="1527175" y="2003425"/>
              <a:ext cx="209550" cy="396875"/>
            </a:xfrm>
            <a:prstGeom prst="triangle">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9" name="Group 137"/>
          <p:cNvGrpSpPr/>
          <p:nvPr/>
        </p:nvGrpSpPr>
        <p:grpSpPr>
          <a:xfrm>
            <a:off x="4337396" y="4468861"/>
            <a:ext cx="79211" cy="209431"/>
            <a:chOff x="1527175" y="1846262"/>
            <a:chExt cx="209550" cy="554038"/>
          </a:xfrm>
        </p:grpSpPr>
        <p:sp>
          <p:nvSpPr>
            <p:cNvPr id="150" name="Oval 149"/>
            <p:cNvSpPr/>
            <p:nvPr/>
          </p:nvSpPr>
          <p:spPr>
            <a:xfrm>
              <a:off x="1573212" y="1846262"/>
              <a:ext cx="117475" cy="117475"/>
            </a:xfrm>
            <a:prstGeom prst="ellipse">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Isosceles Triangle 150"/>
            <p:cNvSpPr/>
            <p:nvPr/>
          </p:nvSpPr>
          <p:spPr>
            <a:xfrm rot="10800000">
              <a:off x="1527175" y="2003425"/>
              <a:ext cx="209550" cy="396875"/>
            </a:xfrm>
            <a:prstGeom prst="triangle">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2" name="Group 140"/>
          <p:cNvGrpSpPr/>
          <p:nvPr/>
        </p:nvGrpSpPr>
        <p:grpSpPr>
          <a:xfrm>
            <a:off x="4454170" y="4468861"/>
            <a:ext cx="79211" cy="209431"/>
            <a:chOff x="1527175" y="1846262"/>
            <a:chExt cx="209550" cy="554038"/>
          </a:xfrm>
        </p:grpSpPr>
        <p:sp>
          <p:nvSpPr>
            <p:cNvPr id="153" name="Oval 152"/>
            <p:cNvSpPr/>
            <p:nvPr/>
          </p:nvSpPr>
          <p:spPr>
            <a:xfrm>
              <a:off x="1573212" y="1846262"/>
              <a:ext cx="117475" cy="117475"/>
            </a:xfrm>
            <a:prstGeom prst="ellipse">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Isosceles Triangle 153"/>
            <p:cNvSpPr/>
            <p:nvPr/>
          </p:nvSpPr>
          <p:spPr>
            <a:xfrm rot="10800000">
              <a:off x="1527175" y="2003425"/>
              <a:ext cx="209550" cy="396875"/>
            </a:xfrm>
            <a:prstGeom prst="triangle">
              <a:avLst/>
            </a:prstGeom>
            <a:solidFill>
              <a:srgbClr val="919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5" name="Group 143"/>
          <p:cNvGrpSpPr/>
          <p:nvPr/>
        </p:nvGrpSpPr>
        <p:grpSpPr>
          <a:xfrm>
            <a:off x="4574903" y="4468861"/>
            <a:ext cx="79211" cy="209431"/>
            <a:chOff x="1527175" y="1846262"/>
            <a:chExt cx="209550" cy="554038"/>
          </a:xfrm>
        </p:grpSpPr>
        <p:sp>
          <p:nvSpPr>
            <p:cNvPr id="156" name="Oval 155"/>
            <p:cNvSpPr/>
            <p:nvPr/>
          </p:nvSpPr>
          <p:spPr>
            <a:xfrm>
              <a:off x="1573212" y="1846262"/>
              <a:ext cx="117475" cy="117475"/>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Isosceles Triangle 156"/>
            <p:cNvSpPr/>
            <p:nvPr/>
          </p:nvSpPr>
          <p:spPr>
            <a:xfrm rot="10800000">
              <a:off x="1527175" y="2003425"/>
              <a:ext cx="209550" cy="396875"/>
            </a:xfrm>
            <a:prstGeom prst="triangl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8" name="Group 146"/>
          <p:cNvGrpSpPr/>
          <p:nvPr/>
        </p:nvGrpSpPr>
        <p:grpSpPr>
          <a:xfrm>
            <a:off x="7274229" y="1849662"/>
            <a:ext cx="209550" cy="554038"/>
            <a:chOff x="1527175" y="1846262"/>
            <a:chExt cx="209550" cy="554038"/>
          </a:xfrm>
        </p:grpSpPr>
        <p:sp>
          <p:nvSpPr>
            <p:cNvPr id="159" name="Oval 158"/>
            <p:cNvSpPr/>
            <p:nvPr/>
          </p:nvSpPr>
          <p:spPr>
            <a:xfrm>
              <a:off x="1573212" y="1846262"/>
              <a:ext cx="117475" cy="117475"/>
            </a:xfrm>
            <a:prstGeom prst="ellipse">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Isosceles Triangle 159"/>
            <p:cNvSpPr/>
            <p:nvPr/>
          </p:nvSpPr>
          <p:spPr>
            <a:xfrm rot="10800000">
              <a:off x="1527175" y="2003425"/>
              <a:ext cx="209550" cy="396875"/>
            </a:xfrm>
            <a:prstGeom prst="triangle">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1" name="Group 149"/>
          <p:cNvGrpSpPr/>
          <p:nvPr/>
        </p:nvGrpSpPr>
        <p:grpSpPr>
          <a:xfrm>
            <a:off x="7084164" y="2903153"/>
            <a:ext cx="141154" cy="373204"/>
            <a:chOff x="1527175" y="1846262"/>
            <a:chExt cx="209550" cy="554036"/>
          </a:xfrm>
        </p:grpSpPr>
        <p:sp>
          <p:nvSpPr>
            <p:cNvPr id="162" name="Oval 161"/>
            <p:cNvSpPr/>
            <p:nvPr/>
          </p:nvSpPr>
          <p:spPr>
            <a:xfrm>
              <a:off x="1573212" y="1846262"/>
              <a:ext cx="117475" cy="117475"/>
            </a:xfrm>
            <a:prstGeom prst="ellipse">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Isosceles Triangle 162"/>
            <p:cNvSpPr/>
            <p:nvPr/>
          </p:nvSpPr>
          <p:spPr>
            <a:xfrm rot="10800000">
              <a:off x="1527175" y="2003424"/>
              <a:ext cx="209550" cy="396874"/>
            </a:xfrm>
            <a:prstGeom prst="triangle">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4" name="Group 152"/>
          <p:cNvGrpSpPr/>
          <p:nvPr/>
        </p:nvGrpSpPr>
        <p:grpSpPr>
          <a:xfrm>
            <a:off x="7320266" y="2899978"/>
            <a:ext cx="141154" cy="373204"/>
            <a:chOff x="1527175" y="1846262"/>
            <a:chExt cx="209550" cy="554036"/>
          </a:xfrm>
        </p:grpSpPr>
        <p:sp>
          <p:nvSpPr>
            <p:cNvPr id="165" name="Oval 164"/>
            <p:cNvSpPr/>
            <p:nvPr/>
          </p:nvSpPr>
          <p:spPr>
            <a:xfrm>
              <a:off x="1573212" y="1846262"/>
              <a:ext cx="117475" cy="117475"/>
            </a:xfrm>
            <a:prstGeom prst="ellipse">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Isosceles Triangle 165"/>
            <p:cNvSpPr/>
            <p:nvPr/>
          </p:nvSpPr>
          <p:spPr>
            <a:xfrm rot="10800000">
              <a:off x="1527175" y="2003424"/>
              <a:ext cx="209550" cy="396874"/>
            </a:xfrm>
            <a:prstGeom prst="triangle">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7" name="Group 155"/>
          <p:cNvGrpSpPr/>
          <p:nvPr/>
        </p:nvGrpSpPr>
        <p:grpSpPr>
          <a:xfrm>
            <a:off x="7533718" y="2899978"/>
            <a:ext cx="141154" cy="373204"/>
            <a:chOff x="1527175" y="1846262"/>
            <a:chExt cx="209550" cy="554036"/>
          </a:xfrm>
        </p:grpSpPr>
        <p:sp>
          <p:nvSpPr>
            <p:cNvPr id="168" name="Oval 167"/>
            <p:cNvSpPr/>
            <p:nvPr/>
          </p:nvSpPr>
          <p:spPr>
            <a:xfrm>
              <a:off x="1573212" y="1846262"/>
              <a:ext cx="117475" cy="117475"/>
            </a:xfrm>
            <a:prstGeom prst="ellipse">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Isosceles Triangle 168"/>
            <p:cNvSpPr/>
            <p:nvPr/>
          </p:nvSpPr>
          <p:spPr>
            <a:xfrm rot="10800000">
              <a:off x="1527175" y="2003424"/>
              <a:ext cx="209550" cy="396874"/>
            </a:xfrm>
            <a:prstGeom prst="triangle">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0" name="Group 158"/>
          <p:cNvGrpSpPr/>
          <p:nvPr/>
        </p:nvGrpSpPr>
        <p:grpSpPr>
          <a:xfrm>
            <a:off x="7084164" y="3381233"/>
            <a:ext cx="141154" cy="373204"/>
            <a:chOff x="1527175" y="1846262"/>
            <a:chExt cx="209550" cy="554036"/>
          </a:xfrm>
        </p:grpSpPr>
        <p:sp>
          <p:nvSpPr>
            <p:cNvPr id="171" name="Oval 170"/>
            <p:cNvSpPr/>
            <p:nvPr/>
          </p:nvSpPr>
          <p:spPr>
            <a:xfrm>
              <a:off x="1573212" y="1846262"/>
              <a:ext cx="117475" cy="117475"/>
            </a:xfrm>
            <a:prstGeom prst="ellipse">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Isosceles Triangle 171"/>
            <p:cNvSpPr/>
            <p:nvPr/>
          </p:nvSpPr>
          <p:spPr>
            <a:xfrm rot="10800000">
              <a:off x="1527175" y="2003424"/>
              <a:ext cx="209550" cy="396874"/>
            </a:xfrm>
            <a:prstGeom prst="triangle">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3" name="Group 161"/>
          <p:cNvGrpSpPr/>
          <p:nvPr/>
        </p:nvGrpSpPr>
        <p:grpSpPr>
          <a:xfrm>
            <a:off x="7320266" y="3378058"/>
            <a:ext cx="141154" cy="373204"/>
            <a:chOff x="1527175" y="1846262"/>
            <a:chExt cx="209550" cy="554036"/>
          </a:xfrm>
        </p:grpSpPr>
        <p:sp>
          <p:nvSpPr>
            <p:cNvPr id="174" name="Oval 173"/>
            <p:cNvSpPr/>
            <p:nvPr/>
          </p:nvSpPr>
          <p:spPr>
            <a:xfrm>
              <a:off x="1573212" y="1846262"/>
              <a:ext cx="117475" cy="117475"/>
            </a:xfrm>
            <a:prstGeom prst="ellipse">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Isosceles Triangle 174"/>
            <p:cNvSpPr/>
            <p:nvPr/>
          </p:nvSpPr>
          <p:spPr>
            <a:xfrm rot="10800000">
              <a:off x="1527175" y="2003424"/>
              <a:ext cx="209550" cy="396874"/>
            </a:xfrm>
            <a:prstGeom prst="triangle">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6" name="Group 164"/>
          <p:cNvGrpSpPr/>
          <p:nvPr/>
        </p:nvGrpSpPr>
        <p:grpSpPr>
          <a:xfrm>
            <a:off x="7533718" y="3378058"/>
            <a:ext cx="141154" cy="373204"/>
            <a:chOff x="1527175" y="1846262"/>
            <a:chExt cx="209550" cy="554036"/>
          </a:xfrm>
        </p:grpSpPr>
        <p:sp>
          <p:nvSpPr>
            <p:cNvPr id="177" name="Oval 176"/>
            <p:cNvSpPr/>
            <p:nvPr/>
          </p:nvSpPr>
          <p:spPr>
            <a:xfrm>
              <a:off x="1573212" y="1846262"/>
              <a:ext cx="117475" cy="117475"/>
            </a:xfrm>
            <a:prstGeom prst="ellipse">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Isosceles Triangle 177"/>
            <p:cNvSpPr/>
            <p:nvPr/>
          </p:nvSpPr>
          <p:spPr>
            <a:xfrm rot="10800000">
              <a:off x="1527175" y="2003424"/>
              <a:ext cx="209550" cy="396874"/>
            </a:xfrm>
            <a:prstGeom prst="triangle">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9" name="Text Placeholder 168"/>
          <p:cNvSpPr txBox="1">
            <a:spLocks/>
          </p:cNvSpPr>
          <p:nvPr/>
        </p:nvSpPr>
        <p:spPr>
          <a:xfrm>
            <a:off x="834624" y="2387794"/>
            <a:ext cx="1598636" cy="273438"/>
          </a:xfrm>
          <a:prstGeom prst="rect">
            <a:avLst/>
          </a:prstGeom>
        </p:spPr>
        <p:txBody>
          <a:bodyPr vert="horz" lIns="91440" tIns="45720" rIns="91440" bIns="45720" rtlCol="0">
            <a:normAutofit/>
          </a:bodyPr>
          <a:lstStyle>
            <a:lvl1pPr marL="0" indent="0" algn="ctr">
              <a:spcBef>
                <a:spcPts val="0"/>
              </a:spcBef>
              <a:buFontTx/>
              <a:buNone/>
              <a:defRPr sz="800" b="1" i="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chemeClr val="tx1"/>
                </a:solidFill>
                <a:effectLst/>
                <a:uLnTx/>
                <a:uFillTx/>
                <a:latin typeface="Arial"/>
                <a:ea typeface="+mn-ea"/>
                <a:cs typeface="+mn-cs"/>
              </a:rPr>
              <a:t>Program Sponsor</a:t>
            </a:r>
            <a:endParaRPr kumimoji="0" lang="en-US" sz="800" b="1" i="0" u="none" strike="noStrike" kern="1200" cap="none" spc="0" normalizeH="0" baseline="0" noProof="0" dirty="0">
              <a:ln>
                <a:noFill/>
              </a:ln>
              <a:solidFill>
                <a:schemeClr val="tx1"/>
              </a:solidFill>
              <a:effectLst/>
              <a:uLnTx/>
              <a:uFillTx/>
              <a:latin typeface="Arial"/>
              <a:ea typeface="+mn-ea"/>
              <a:cs typeface="+mn-cs"/>
            </a:endParaRPr>
          </a:p>
        </p:txBody>
      </p:sp>
      <p:sp>
        <p:nvSpPr>
          <p:cNvPr id="180" name="Text Placeholder 168"/>
          <p:cNvSpPr txBox="1">
            <a:spLocks/>
          </p:cNvSpPr>
          <p:nvPr/>
        </p:nvSpPr>
        <p:spPr>
          <a:xfrm>
            <a:off x="831511" y="3367419"/>
            <a:ext cx="1598636" cy="273438"/>
          </a:xfrm>
          <a:prstGeom prst="rect">
            <a:avLst/>
          </a:prstGeom>
        </p:spPr>
        <p:txBody>
          <a:bodyPr vert="horz" lIns="91440" tIns="45720" rIns="91440" bIns="45720" rtlCol="0">
            <a:normAutofit/>
          </a:bodyPr>
          <a:lstStyle>
            <a:lvl1pPr marL="0" indent="0" algn="ctr">
              <a:spcBef>
                <a:spcPts val="0"/>
              </a:spcBef>
              <a:buFontTx/>
              <a:buNone/>
              <a:defRPr sz="800" b="1" i="0" baseline="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chemeClr val="tx1"/>
                </a:solidFill>
                <a:effectLst/>
                <a:uLnTx/>
                <a:uFillTx/>
                <a:latin typeface="Arial"/>
                <a:ea typeface="+mn-ea"/>
                <a:cs typeface="+mn-cs"/>
              </a:rPr>
              <a:t>Program Managers</a:t>
            </a:r>
            <a:endParaRPr kumimoji="0" lang="en-US" sz="800" b="1" i="0" u="none" strike="noStrike" kern="1200" cap="none" spc="0" normalizeH="0" baseline="0" noProof="0" dirty="0">
              <a:ln>
                <a:noFill/>
              </a:ln>
              <a:solidFill>
                <a:schemeClr val="tx1"/>
              </a:solidFill>
              <a:effectLst/>
              <a:uLnTx/>
              <a:uFillTx/>
              <a:latin typeface="Arial"/>
              <a:ea typeface="+mn-ea"/>
              <a:cs typeface="+mn-cs"/>
            </a:endParaRPr>
          </a:p>
        </p:txBody>
      </p:sp>
      <p:sp>
        <p:nvSpPr>
          <p:cNvPr id="181" name="Text Placeholder 168"/>
          <p:cNvSpPr txBox="1">
            <a:spLocks/>
          </p:cNvSpPr>
          <p:nvPr/>
        </p:nvSpPr>
        <p:spPr>
          <a:xfrm>
            <a:off x="831511" y="4274423"/>
            <a:ext cx="1598636" cy="273438"/>
          </a:xfrm>
          <a:prstGeom prst="rect">
            <a:avLst/>
          </a:prstGeom>
        </p:spPr>
        <p:txBody>
          <a:bodyPr vert="horz" lIns="91440" tIns="45720" rIns="91440" bIns="45720" rtlCol="0">
            <a:normAutofit/>
          </a:bodyPr>
          <a:lstStyle>
            <a:lvl1pPr marL="0" indent="0" algn="ctr">
              <a:spcBef>
                <a:spcPts val="0"/>
              </a:spcBef>
              <a:buFontTx/>
              <a:buNone/>
              <a:defRPr sz="800" b="1" i="0" baseline="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smtClean="0">
                <a:ln>
                  <a:noFill/>
                </a:ln>
                <a:solidFill>
                  <a:schemeClr val="tx1"/>
                </a:solidFill>
                <a:effectLst/>
                <a:uLnTx/>
                <a:uFillTx/>
                <a:latin typeface="Arial"/>
                <a:ea typeface="+mn-ea"/>
                <a:cs typeface="+mn-cs"/>
              </a:rPr>
              <a:t>Dev Leads &amp; Teams</a:t>
            </a:r>
            <a:endParaRPr kumimoji="0" lang="en-US" sz="800" b="1" i="0" u="none" strike="noStrike" kern="1200" cap="none" spc="0" normalizeH="0" baseline="0" noProof="0" dirty="0">
              <a:ln>
                <a:noFill/>
              </a:ln>
              <a:solidFill>
                <a:schemeClr val="tx1"/>
              </a:solidFill>
              <a:effectLst/>
              <a:uLnTx/>
              <a:uFillTx/>
              <a:latin typeface="Arial"/>
              <a:ea typeface="+mn-ea"/>
              <a:cs typeface="+mn-cs"/>
            </a:endParaRPr>
          </a:p>
        </p:txBody>
      </p:sp>
      <p:sp>
        <p:nvSpPr>
          <p:cNvPr id="182" name="Text Placeholder 168"/>
          <p:cNvSpPr txBox="1">
            <a:spLocks/>
          </p:cNvSpPr>
          <p:nvPr/>
        </p:nvSpPr>
        <p:spPr>
          <a:xfrm>
            <a:off x="3750316" y="2395586"/>
            <a:ext cx="1598636" cy="265646"/>
          </a:xfrm>
          <a:prstGeom prst="rect">
            <a:avLst/>
          </a:prstGeom>
        </p:spPr>
        <p:txBody>
          <a:bodyPr vert="horz" lIns="91440" tIns="45720" rIns="91440" bIns="45720" rtlCol="0">
            <a:normAutofit/>
          </a:bodyPr>
          <a:lstStyle>
            <a:lvl1pPr marL="0" indent="0" algn="ctr">
              <a:spcBef>
                <a:spcPts val="0"/>
              </a:spcBef>
              <a:buFontTx/>
              <a:buNone/>
              <a:defRPr sz="800" b="1" i="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smtClean="0">
                <a:ln>
                  <a:noFill/>
                </a:ln>
                <a:solidFill>
                  <a:schemeClr val="tx1"/>
                </a:solidFill>
                <a:effectLst/>
                <a:uLnTx/>
                <a:uFillTx/>
                <a:latin typeface="Arial"/>
                <a:ea typeface="+mn-ea"/>
                <a:cs typeface="+mn-cs"/>
              </a:rPr>
              <a:t>Global Program Executive</a:t>
            </a:r>
            <a:endParaRPr kumimoji="0" lang="en-US" sz="800" b="1" i="0" u="none" strike="noStrike" kern="1200" cap="none" spc="0" normalizeH="0" baseline="0" noProof="0" dirty="0">
              <a:ln>
                <a:noFill/>
              </a:ln>
              <a:solidFill>
                <a:schemeClr val="tx1"/>
              </a:solidFill>
              <a:effectLst/>
              <a:uLnTx/>
              <a:uFillTx/>
              <a:latin typeface="Arial"/>
              <a:ea typeface="+mn-ea"/>
              <a:cs typeface="+mn-cs"/>
            </a:endParaRPr>
          </a:p>
        </p:txBody>
      </p:sp>
      <p:sp>
        <p:nvSpPr>
          <p:cNvPr id="183" name="Text Placeholder 168"/>
          <p:cNvSpPr txBox="1">
            <a:spLocks/>
          </p:cNvSpPr>
          <p:nvPr/>
        </p:nvSpPr>
        <p:spPr>
          <a:xfrm>
            <a:off x="6576554" y="2388116"/>
            <a:ext cx="1598636" cy="265646"/>
          </a:xfrm>
          <a:prstGeom prst="rect">
            <a:avLst/>
          </a:prstGeom>
        </p:spPr>
        <p:txBody>
          <a:bodyPr vert="horz" lIns="91440" tIns="45720" rIns="91440" bIns="45720" rtlCol="0">
            <a:normAutofit/>
          </a:bodyPr>
          <a:lstStyle>
            <a:lvl1pPr marL="0" indent="0" algn="ctr">
              <a:spcBef>
                <a:spcPts val="0"/>
              </a:spcBef>
              <a:buFontTx/>
              <a:buNone/>
              <a:defRPr sz="800" b="1" i="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smtClean="0">
                <a:ln>
                  <a:noFill/>
                </a:ln>
                <a:solidFill>
                  <a:schemeClr val="tx1"/>
                </a:solidFill>
                <a:effectLst/>
                <a:uLnTx/>
                <a:uFillTx/>
                <a:latin typeface="Arial"/>
                <a:ea typeface="+mn-ea"/>
                <a:cs typeface="+mn-cs"/>
              </a:rPr>
              <a:t>Program Managers</a:t>
            </a:r>
            <a:endParaRPr kumimoji="0" lang="en-US" sz="800" b="1" i="0" u="none" strike="noStrike" kern="1200" cap="none" spc="0" normalizeH="0" baseline="0" noProof="0" dirty="0">
              <a:ln>
                <a:noFill/>
              </a:ln>
              <a:solidFill>
                <a:schemeClr val="tx1"/>
              </a:solidFill>
              <a:effectLst/>
              <a:uLnTx/>
              <a:uFillTx/>
              <a:latin typeface="Arial"/>
              <a:ea typeface="+mn-ea"/>
              <a:cs typeface="+mn-cs"/>
            </a:endParaRPr>
          </a:p>
        </p:txBody>
      </p:sp>
      <p:sp>
        <p:nvSpPr>
          <p:cNvPr id="184" name="Text Placeholder 168"/>
          <p:cNvSpPr txBox="1">
            <a:spLocks/>
          </p:cNvSpPr>
          <p:nvPr/>
        </p:nvSpPr>
        <p:spPr>
          <a:xfrm>
            <a:off x="6575332" y="3772001"/>
            <a:ext cx="1598636" cy="273438"/>
          </a:xfrm>
          <a:prstGeom prst="rect">
            <a:avLst/>
          </a:prstGeom>
        </p:spPr>
        <p:txBody>
          <a:bodyPr vert="horz" lIns="91440" tIns="45720" rIns="91440" bIns="45720" rtlCol="0">
            <a:normAutofit/>
          </a:bodyPr>
          <a:lstStyle>
            <a:lvl1pPr marL="0" indent="0" algn="ctr">
              <a:spcBef>
                <a:spcPts val="0"/>
              </a:spcBef>
              <a:buFontTx/>
              <a:buNone/>
              <a:defRPr sz="800" b="1" i="0" baseline="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smtClean="0">
                <a:ln>
                  <a:noFill/>
                </a:ln>
                <a:solidFill>
                  <a:schemeClr val="tx1"/>
                </a:solidFill>
                <a:effectLst/>
                <a:uLnTx/>
                <a:uFillTx/>
                <a:latin typeface="Arial"/>
                <a:ea typeface="+mn-ea"/>
                <a:cs typeface="+mn-cs"/>
              </a:rPr>
              <a:t>Dev, Test Leads &amp; Teams</a:t>
            </a:r>
            <a:endParaRPr kumimoji="0" lang="en-US" sz="800" b="1" i="0" u="none" strike="noStrike" kern="1200" cap="none" spc="0" normalizeH="0" baseline="0" noProof="0" dirty="0">
              <a:ln>
                <a:noFill/>
              </a:ln>
              <a:solidFill>
                <a:schemeClr val="tx1"/>
              </a:solidFill>
              <a:effectLst/>
              <a:uLnTx/>
              <a:uFillTx/>
              <a:latin typeface="Arial"/>
              <a:ea typeface="+mn-ea"/>
              <a:cs typeface="+mn-cs"/>
            </a:endParaRPr>
          </a:p>
        </p:txBody>
      </p:sp>
      <p:sp>
        <p:nvSpPr>
          <p:cNvPr id="185" name="Text Placeholder 168"/>
          <p:cNvSpPr txBox="1">
            <a:spLocks/>
          </p:cNvSpPr>
          <p:nvPr/>
        </p:nvSpPr>
        <p:spPr>
          <a:xfrm>
            <a:off x="2965008" y="2607445"/>
            <a:ext cx="706998" cy="210226"/>
          </a:xfrm>
          <a:prstGeom prst="rect">
            <a:avLst/>
          </a:prstGeom>
        </p:spPr>
        <p:txBody>
          <a:bodyPr vert="horz" lIns="91440" tIns="45720" rIns="91440" bIns="45720" rtlCol="0">
            <a:normAutofit lnSpcReduction="10000"/>
          </a:bodyPr>
          <a:lstStyle>
            <a:lvl1pPr marL="0" indent="0" algn="ctr">
              <a:spcBef>
                <a:spcPts val="0"/>
              </a:spcBef>
              <a:buFontTx/>
              <a:buNone/>
              <a:defRPr sz="800" b="1" i="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smtClean="0">
                <a:ln>
                  <a:noFill/>
                </a:ln>
                <a:solidFill>
                  <a:schemeClr val="tx1"/>
                </a:solidFill>
                <a:effectLst/>
                <a:uLnTx/>
                <a:uFillTx/>
                <a:latin typeface="Arial"/>
                <a:ea typeface="+mn-ea"/>
                <a:cs typeface="+mn-cs"/>
              </a:rPr>
              <a:t>Fargo</a:t>
            </a:r>
            <a:endParaRPr kumimoji="0" lang="en-US" sz="800" b="1" i="0" u="none" strike="noStrike" kern="1200" cap="none" spc="0" normalizeH="0" baseline="0" noProof="0" dirty="0">
              <a:ln>
                <a:noFill/>
              </a:ln>
              <a:solidFill>
                <a:schemeClr val="tx1"/>
              </a:solidFill>
              <a:effectLst/>
              <a:uLnTx/>
              <a:uFillTx/>
              <a:latin typeface="Arial"/>
              <a:ea typeface="+mn-ea"/>
              <a:cs typeface="+mn-cs"/>
            </a:endParaRPr>
          </a:p>
        </p:txBody>
      </p:sp>
      <p:sp>
        <p:nvSpPr>
          <p:cNvPr id="186" name="Text Placeholder 168"/>
          <p:cNvSpPr txBox="1">
            <a:spLocks/>
          </p:cNvSpPr>
          <p:nvPr/>
        </p:nvSpPr>
        <p:spPr>
          <a:xfrm>
            <a:off x="4137102" y="2604270"/>
            <a:ext cx="706998" cy="210226"/>
          </a:xfrm>
          <a:prstGeom prst="rect">
            <a:avLst/>
          </a:prstGeom>
        </p:spPr>
        <p:txBody>
          <a:bodyPr vert="horz" lIns="91440" tIns="45720" rIns="91440" bIns="45720" rtlCol="0">
            <a:normAutofit lnSpcReduction="10000"/>
          </a:bodyPr>
          <a:lstStyle>
            <a:lvl1pPr marL="0" indent="0" algn="ctr">
              <a:spcBef>
                <a:spcPts val="0"/>
              </a:spcBef>
              <a:buFontTx/>
              <a:buNone/>
              <a:defRPr sz="800" b="1" i="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smtClean="0">
                <a:ln>
                  <a:noFill/>
                </a:ln>
                <a:solidFill>
                  <a:schemeClr val="tx1"/>
                </a:solidFill>
                <a:effectLst/>
                <a:uLnTx/>
                <a:uFillTx/>
                <a:latin typeface="Arial"/>
                <a:ea typeface="+mn-ea"/>
                <a:cs typeface="+mn-cs"/>
              </a:rPr>
              <a:t>India</a:t>
            </a:r>
            <a:endParaRPr kumimoji="0" lang="en-US" sz="800" b="1" i="0" u="none" strike="noStrike" kern="1200" cap="none" spc="0" normalizeH="0" baseline="0" noProof="0" dirty="0">
              <a:ln>
                <a:noFill/>
              </a:ln>
              <a:solidFill>
                <a:schemeClr val="tx1"/>
              </a:solidFill>
              <a:effectLst/>
              <a:uLnTx/>
              <a:uFillTx/>
              <a:latin typeface="Arial"/>
              <a:ea typeface="+mn-ea"/>
              <a:cs typeface="+mn-cs"/>
            </a:endParaRPr>
          </a:p>
        </p:txBody>
      </p:sp>
      <p:sp>
        <p:nvSpPr>
          <p:cNvPr id="187" name="Text Placeholder 168"/>
          <p:cNvSpPr txBox="1">
            <a:spLocks/>
          </p:cNvSpPr>
          <p:nvPr/>
        </p:nvSpPr>
        <p:spPr>
          <a:xfrm>
            <a:off x="5287330" y="2604270"/>
            <a:ext cx="763177" cy="210226"/>
          </a:xfrm>
          <a:prstGeom prst="rect">
            <a:avLst/>
          </a:prstGeom>
        </p:spPr>
        <p:txBody>
          <a:bodyPr vert="horz" lIns="91440" tIns="45720" rIns="91440" bIns="45720" rtlCol="0">
            <a:normAutofit lnSpcReduction="10000"/>
          </a:bodyPr>
          <a:lstStyle>
            <a:lvl1pPr marL="0" indent="0" algn="ctr">
              <a:spcBef>
                <a:spcPts val="0"/>
              </a:spcBef>
              <a:buFontTx/>
              <a:buNone/>
              <a:defRPr sz="800" b="1" i="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smtClean="0">
                <a:ln>
                  <a:noFill/>
                </a:ln>
                <a:solidFill>
                  <a:schemeClr val="tx1"/>
                </a:solidFill>
                <a:effectLst/>
                <a:uLnTx/>
                <a:uFillTx/>
                <a:latin typeface="Arial"/>
                <a:ea typeface="+mn-ea"/>
                <a:cs typeface="+mn-cs"/>
              </a:rPr>
              <a:t>Guangzhou</a:t>
            </a:r>
            <a:endParaRPr kumimoji="0" lang="en-US" sz="800" b="1" i="0" u="none" strike="noStrike" kern="1200" cap="none" spc="0" normalizeH="0" baseline="0" noProof="0" dirty="0">
              <a:ln>
                <a:noFill/>
              </a:ln>
              <a:solidFill>
                <a:schemeClr val="tx1"/>
              </a:solidFill>
              <a:effectLst/>
              <a:uLnTx/>
              <a:uFillTx/>
              <a:latin typeface="Arial"/>
              <a:ea typeface="+mn-ea"/>
              <a:cs typeface="+mn-cs"/>
            </a:endParaRPr>
          </a:p>
        </p:txBody>
      </p:sp>
      <p:sp>
        <p:nvSpPr>
          <p:cNvPr id="188" name="Text Placeholder 168"/>
          <p:cNvSpPr txBox="1">
            <a:spLocks/>
          </p:cNvSpPr>
          <p:nvPr/>
        </p:nvSpPr>
        <p:spPr>
          <a:xfrm>
            <a:off x="2913882" y="3262839"/>
            <a:ext cx="425322" cy="210226"/>
          </a:xfrm>
          <a:prstGeom prst="rect">
            <a:avLst/>
          </a:prstGeom>
        </p:spPr>
        <p:txBody>
          <a:bodyPr vert="horz" lIns="0" tIns="0" rIns="0" bIns="0" rtlCol="0">
            <a:noAutofit/>
          </a:bodyPr>
          <a:lstStyle>
            <a:lvl1pPr marL="0" indent="0" algn="ctr">
              <a:spcBef>
                <a:spcPts val="0"/>
              </a:spcBef>
              <a:buFontTx/>
              <a:buNone/>
              <a:defRPr sz="600" b="1" i="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smtClean="0">
                <a:ln>
                  <a:noFill/>
                </a:ln>
                <a:solidFill>
                  <a:schemeClr val="tx1"/>
                </a:solidFill>
                <a:effectLst/>
                <a:uLnTx/>
                <a:uFillTx/>
                <a:latin typeface="Arial"/>
                <a:ea typeface="+mn-ea"/>
                <a:cs typeface="+mn-cs"/>
              </a:rPr>
              <a:t>Program Executive</a:t>
            </a:r>
            <a:endParaRPr kumimoji="0" lang="en-US" sz="600" b="1" i="0" u="none" strike="noStrike" kern="1200" cap="none" spc="0" normalizeH="0" baseline="0" noProof="0" dirty="0">
              <a:ln>
                <a:noFill/>
              </a:ln>
              <a:solidFill>
                <a:schemeClr val="tx1"/>
              </a:solidFill>
              <a:effectLst/>
              <a:uLnTx/>
              <a:uFillTx/>
              <a:latin typeface="Arial"/>
              <a:ea typeface="+mn-ea"/>
              <a:cs typeface="+mn-cs"/>
            </a:endParaRPr>
          </a:p>
        </p:txBody>
      </p:sp>
      <p:sp>
        <p:nvSpPr>
          <p:cNvPr id="189" name="Text Placeholder 168"/>
          <p:cNvSpPr txBox="1">
            <a:spLocks/>
          </p:cNvSpPr>
          <p:nvPr/>
        </p:nvSpPr>
        <p:spPr>
          <a:xfrm>
            <a:off x="3258292" y="3266014"/>
            <a:ext cx="492024" cy="210226"/>
          </a:xfrm>
          <a:prstGeom prst="rect">
            <a:avLst/>
          </a:prstGeom>
        </p:spPr>
        <p:txBody>
          <a:bodyPr vert="horz" lIns="0" tIns="0" rIns="0" bIns="0" rtlCol="0">
            <a:noAutofit/>
          </a:bodyPr>
          <a:lstStyle>
            <a:lvl1pPr marL="0" indent="0" algn="ctr">
              <a:spcBef>
                <a:spcPts val="0"/>
              </a:spcBef>
              <a:buFontTx/>
              <a:buNone/>
              <a:defRPr sz="600" b="1" i="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smtClean="0">
                <a:ln>
                  <a:noFill/>
                </a:ln>
                <a:solidFill>
                  <a:schemeClr val="tx1"/>
                </a:solidFill>
                <a:effectLst/>
                <a:uLnTx/>
                <a:uFillTx/>
                <a:latin typeface="Arial"/>
                <a:ea typeface="+mn-ea"/>
                <a:cs typeface="+mn-cs"/>
              </a:rPr>
              <a:t>Account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smtClean="0">
                <a:ln>
                  <a:noFill/>
                </a:ln>
                <a:solidFill>
                  <a:schemeClr val="tx1"/>
                </a:solidFill>
                <a:effectLst/>
                <a:uLnTx/>
                <a:uFillTx/>
                <a:latin typeface="Arial"/>
                <a:ea typeface="+mn-ea"/>
                <a:cs typeface="+mn-cs"/>
              </a:rPr>
              <a:t>Manager</a:t>
            </a:r>
            <a:endParaRPr kumimoji="0" lang="en-US" sz="600" b="1" i="0" u="none" strike="noStrike" kern="1200" cap="none" spc="0" normalizeH="0" baseline="0" noProof="0" dirty="0">
              <a:ln>
                <a:noFill/>
              </a:ln>
              <a:solidFill>
                <a:schemeClr val="tx1"/>
              </a:solidFill>
              <a:effectLst/>
              <a:uLnTx/>
              <a:uFillTx/>
              <a:latin typeface="Arial"/>
              <a:ea typeface="+mn-ea"/>
              <a:cs typeface="+mn-cs"/>
            </a:endParaRPr>
          </a:p>
        </p:txBody>
      </p:sp>
      <p:sp>
        <p:nvSpPr>
          <p:cNvPr id="190" name="Text Placeholder 168"/>
          <p:cNvSpPr txBox="1">
            <a:spLocks/>
          </p:cNvSpPr>
          <p:nvPr/>
        </p:nvSpPr>
        <p:spPr>
          <a:xfrm>
            <a:off x="4090891" y="3259664"/>
            <a:ext cx="425322" cy="210226"/>
          </a:xfrm>
          <a:prstGeom prst="rect">
            <a:avLst/>
          </a:prstGeom>
        </p:spPr>
        <p:txBody>
          <a:bodyPr vert="horz" lIns="0" tIns="0" rIns="0" bIns="0" rtlCol="0">
            <a:noAutofit/>
          </a:bodyPr>
          <a:lstStyle>
            <a:lvl1pPr marL="0" indent="0" algn="ctr">
              <a:spcBef>
                <a:spcPts val="0"/>
              </a:spcBef>
              <a:buFontTx/>
              <a:buNone/>
              <a:defRPr sz="600" b="1" i="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smtClean="0">
                <a:ln>
                  <a:noFill/>
                </a:ln>
                <a:solidFill>
                  <a:schemeClr val="tx1"/>
                </a:solidFill>
                <a:effectLst/>
                <a:uLnTx/>
                <a:uFillTx/>
                <a:latin typeface="Arial"/>
                <a:ea typeface="+mn-ea"/>
                <a:cs typeface="+mn-cs"/>
              </a:rPr>
              <a:t>Program Executive</a:t>
            </a:r>
            <a:endParaRPr kumimoji="0" lang="en-US" sz="600" b="1" i="0" u="none" strike="noStrike" kern="1200" cap="none" spc="0" normalizeH="0" baseline="0" noProof="0" dirty="0">
              <a:ln>
                <a:noFill/>
              </a:ln>
              <a:solidFill>
                <a:schemeClr val="tx1"/>
              </a:solidFill>
              <a:effectLst/>
              <a:uLnTx/>
              <a:uFillTx/>
              <a:latin typeface="Arial"/>
              <a:ea typeface="+mn-ea"/>
              <a:cs typeface="+mn-cs"/>
            </a:endParaRPr>
          </a:p>
        </p:txBody>
      </p:sp>
      <p:sp>
        <p:nvSpPr>
          <p:cNvPr id="191" name="Text Placeholder 168"/>
          <p:cNvSpPr txBox="1">
            <a:spLocks/>
          </p:cNvSpPr>
          <p:nvPr/>
        </p:nvSpPr>
        <p:spPr>
          <a:xfrm>
            <a:off x="4435301" y="3262839"/>
            <a:ext cx="492024" cy="210226"/>
          </a:xfrm>
          <a:prstGeom prst="rect">
            <a:avLst/>
          </a:prstGeom>
        </p:spPr>
        <p:txBody>
          <a:bodyPr vert="horz" lIns="0" tIns="0" rIns="0" bIns="0" rtlCol="0">
            <a:noAutofit/>
          </a:bodyPr>
          <a:lstStyle>
            <a:lvl1pPr marL="0" indent="0" algn="ctr">
              <a:spcBef>
                <a:spcPts val="0"/>
              </a:spcBef>
              <a:buFontTx/>
              <a:buNone/>
              <a:defRPr sz="600" b="1" i="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smtClean="0">
                <a:ln>
                  <a:noFill/>
                </a:ln>
                <a:solidFill>
                  <a:schemeClr val="tx1"/>
                </a:solidFill>
                <a:effectLst/>
                <a:uLnTx/>
                <a:uFillTx/>
                <a:latin typeface="Arial"/>
                <a:ea typeface="+mn-ea"/>
                <a:cs typeface="+mn-cs"/>
              </a:rPr>
              <a:t>Account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smtClean="0">
                <a:ln>
                  <a:noFill/>
                </a:ln>
                <a:solidFill>
                  <a:schemeClr val="tx1"/>
                </a:solidFill>
                <a:effectLst/>
                <a:uLnTx/>
                <a:uFillTx/>
                <a:latin typeface="Arial"/>
                <a:ea typeface="+mn-ea"/>
                <a:cs typeface="+mn-cs"/>
              </a:rPr>
              <a:t>Manager</a:t>
            </a:r>
            <a:endParaRPr kumimoji="0" lang="en-US" sz="600" b="1" i="0" u="none" strike="noStrike" kern="1200" cap="none" spc="0" normalizeH="0" baseline="0" noProof="0" dirty="0">
              <a:ln>
                <a:noFill/>
              </a:ln>
              <a:solidFill>
                <a:schemeClr val="tx1"/>
              </a:solidFill>
              <a:effectLst/>
              <a:uLnTx/>
              <a:uFillTx/>
              <a:latin typeface="Arial"/>
              <a:ea typeface="+mn-ea"/>
              <a:cs typeface="+mn-cs"/>
            </a:endParaRPr>
          </a:p>
        </p:txBody>
      </p:sp>
      <p:sp>
        <p:nvSpPr>
          <p:cNvPr id="192" name="Text Placeholder 168"/>
          <p:cNvSpPr txBox="1">
            <a:spLocks/>
          </p:cNvSpPr>
          <p:nvPr/>
        </p:nvSpPr>
        <p:spPr>
          <a:xfrm>
            <a:off x="5267512" y="3263657"/>
            <a:ext cx="425322" cy="210226"/>
          </a:xfrm>
          <a:prstGeom prst="rect">
            <a:avLst/>
          </a:prstGeom>
        </p:spPr>
        <p:txBody>
          <a:bodyPr vert="horz" lIns="0" tIns="0" rIns="0" bIns="0" rtlCol="0">
            <a:noAutofit/>
          </a:bodyPr>
          <a:lstStyle>
            <a:lvl1pPr marL="0" indent="0" algn="ctr">
              <a:spcBef>
                <a:spcPts val="0"/>
              </a:spcBef>
              <a:buFontTx/>
              <a:buNone/>
              <a:defRPr sz="600" b="1" i="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smtClean="0">
                <a:ln>
                  <a:noFill/>
                </a:ln>
                <a:solidFill>
                  <a:schemeClr val="tx1"/>
                </a:solidFill>
                <a:effectLst/>
                <a:uLnTx/>
                <a:uFillTx/>
                <a:latin typeface="Arial"/>
                <a:ea typeface="+mn-ea"/>
                <a:cs typeface="+mn-cs"/>
              </a:rPr>
              <a:t>Program Executive</a:t>
            </a:r>
            <a:endParaRPr kumimoji="0" lang="en-US" sz="600" b="1" i="0" u="none" strike="noStrike" kern="1200" cap="none" spc="0" normalizeH="0" baseline="0" noProof="0" dirty="0">
              <a:ln>
                <a:noFill/>
              </a:ln>
              <a:solidFill>
                <a:schemeClr val="tx1"/>
              </a:solidFill>
              <a:effectLst/>
              <a:uLnTx/>
              <a:uFillTx/>
              <a:latin typeface="Arial"/>
              <a:ea typeface="+mn-ea"/>
              <a:cs typeface="+mn-cs"/>
            </a:endParaRPr>
          </a:p>
        </p:txBody>
      </p:sp>
      <p:sp>
        <p:nvSpPr>
          <p:cNvPr id="193" name="Text Placeholder 168"/>
          <p:cNvSpPr txBox="1">
            <a:spLocks/>
          </p:cNvSpPr>
          <p:nvPr/>
        </p:nvSpPr>
        <p:spPr>
          <a:xfrm>
            <a:off x="5611922" y="3266832"/>
            <a:ext cx="492024" cy="210226"/>
          </a:xfrm>
          <a:prstGeom prst="rect">
            <a:avLst/>
          </a:prstGeom>
        </p:spPr>
        <p:txBody>
          <a:bodyPr vert="horz" lIns="0" tIns="0" rIns="0" bIns="0" rtlCol="0">
            <a:noAutofit/>
          </a:bodyPr>
          <a:lstStyle>
            <a:lvl1pPr marL="0" indent="0" algn="ctr">
              <a:spcBef>
                <a:spcPts val="0"/>
              </a:spcBef>
              <a:buFontTx/>
              <a:buNone/>
              <a:defRPr sz="600" b="1" i="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smtClean="0">
                <a:ln>
                  <a:noFill/>
                </a:ln>
                <a:solidFill>
                  <a:schemeClr val="tx1"/>
                </a:solidFill>
                <a:effectLst/>
                <a:uLnTx/>
                <a:uFillTx/>
                <a:latin typeface="Arial"/>
                <a:ea typeface="+mn-ea"/>
                <a:cs typeface="+mn-cs"/>
              </a:rPr>
              <a:t>Account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smtClean="0">
                <a:ln>
                  <a:noFill/>
                </a:ln>
                <a:solidFill>
                  <a:schemeClr val="tx1"/>
                </a:solidFill>
                <a:effectLst/>
                <a:uLnTx/>
                <a:uFillTx/>
                <a:latin typeface="Arial"/>
                <a:ea typeface="+mn-ea"/>
                <a:cs typeface="+mn-cs"/>
              </a:rPr>
              <a:t>Manager</a:t>
            </a:r>
            <a:endParaRPr kumimoji="0" lang="en-US" sz="600" b="1" i="0" u="none" strike="noStrike" kern="1200" cap="none" spc="0" normalizeH="0" baseline="0" noProof="0" dirty="0">
              <a:ln>
                <a:noFill/>
              </a:ln>
              <a:solidFill>
                <a:schemeClr val="tx1"/>
              </a:solidFill>
              <a:effectLst/>
              <a:uLnTx/>
              <a:uFillTx/>
              <a:latin typeface="Arial"/>
              <a:ea typeface="+mn-ea"/>
              <a:cs typeface="+mn-cs"/>
            </a:endParaRPr>
          </a:p>
        </p:txBody>
      </p:sp>
      <p:sp>
        <p:nvSpPr>
          <p:cNvPr id="194" name="Text Placeholder 168"/>
          <p:cNvSpPr txBox="1">
            <a:spLocks/>
          </p:cNvSpPr>
          <p:nvPr/>
        </p:nvSpPr>
        <p:spPr>
          <a:xfrm>
            <a:off x="3932387" y="3871912"/>
            <a:ext cx="1115909" cy="159592"/>
          </a:xfrm>
          <a:prstGeom prst="rect">
            <a:avLst/>
          </a:prstGeom>
        </p:spPr>
        <p:txBody>
          <a:bodyPr vert="horz" lIns="0" tIns="0" rIns="0" bIns="0" rtlCol="0">
            <a:noAutofit/>
          </a:bodyPr>
          <a:lstStyle>
            <a:lvl1pPr marL="0" indent="0" algn="ctr">
              <a:spcBef>
                <a:spcPts val="0"/>
              </a:spcBef>
              <a:buFontTx/>
              <a:buNone/>
              <a:defRPr sz="600" b="1" i="0" baseline="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smtClean="0">
                <a:ln>
                  <a:noFill/>
                </a:ln>
                <a:solidFill>
                  <a:schemeClr val="tx1"/>
                </a:solidFill>
                <a:effectLst/>
                <a:uLnTx/>
                <a:uFillTx/>
                <a:latin typeface="Arial"/>
                <a:ea typeface="+mn-ea"/>
                <a:cs typeface="+mn-cs"/>
              </a:rPr>
              <a:t>PgM, Dev Leads and Team</a:t>
            </a:r>
            <a:endParaRPr kumimoji="0" lang="en-US" sz="600" b="1" i="0" u="none" strike="noStrike" kern="1200" cap="none" spc="0" normalizeH="0" baseline="0" noProof="0" dirty="0">
              <a:ln>
                <a:noFill/>
              </a:ln>
              <a:solidFill>
                <a:schemeClr val="tx1"/>
              </a:solidFill>
              <a:effectLst/>
              <a:uLnTx/>
              <a:uFillTx/>
              <a:latin typeface="Arial"/>
              <a:ea typeface="+mn-ea"/>
              <a:cs typeface="+mn-cs"/>
            </a:endParaRPr>
          </a:p>
        </p:txBody>
      </p:sp>
      <p:sp>
        <p:nvSpPr>
          <p:cNvPr id="195" name="Text Placeholder 168"/>
          <p:cNvSpPr txBox="1">
            <a:spLocks/>
          </p:cNvSpPr>
          <p:nvPr/>
        </p:nvSpPr>
        <p:spPr>
          <a:xfrm>
            <a:off x="5109479" y="3870138"/>
            <a:ext cx="1115909" cy="159592"/>
          </a:xfrm>
          <a:prstGeom prst="rect">
            <a:avLst/>
          </a:prstGeom>
        </p:spPr>
        <p:txBody>
          <a:bodyPr vert="horz" lIns="0" tIns="0" rIns="0" bIns="0" rtlCol="0">
            <a:noAutofit/>
          </a:bodyPr>
          <a:lstStyle>
            <a:lvl1pPr marL="0" indent="0" algn="ctr">
              <a:spcBef>
                <a:spcPts val="0"/>
              </a:spcBef>
              <a:buFontTx/>
              <a:buNone/>
              <a:defRPr sz="600" b="1" i="0" baseline="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smtClean="0">
                <a:ln>
                  <a:noFill/>
                </a:ln>
                <a:solidFill>
                  <a:schemeClr val="tx1"/>
                </a:solidFill>
                <a:effectLst/>
                <a:uLnTx/>
                <a:uFillTx/>
                <a:latin typeface="Arial"/>
                <a:ea typeface="+mn-ea"/>
                <a:cs typeface="+mn-cs"/>
              </a:rPr>
              <a:t>PgM, Dev Leads and Team</a:t>
            </a:r>
            <a:endParaRPr kumimoji="0" lang="en-US" sz="600" b="1" i="0" u="none" strike="noStrike" kern="1200" cap="none" spc="0" normalizeH="0" baseline="0" noProof="0" dirty="0">
              <a:ln>
                <a:noFill/>
              </a:ln>
              <a:solidFill>
                <a:schemeClr val="tx1"/>
              </a:solidFill>
              <a:effectLst/>
              <a:uLnTx/>
              <a:uFillTx/>
              <a:latin typeface="Arial"/>
              <a:ea typeface="+mn-ea"/>
              <a:cs typeface="+mn-cs"/>
            </a:endParaRPr>
          </a:p>
        </p:txBody>
      </p:sp>
      <p:sp>
        <p:nvSpPr>
          <p:cNvPr id="196" name="Text Placeholder 168"/>
          <p:cNvSpPr txBox="1">
            <a:spLocks/>
          </p:cNvSpPr>
          <p:nvPr/>
        </p:nvSpPr>
        <p:spPr>
          <a:xfrm>
            <a:off x="2755893" y="3871070"/>
            <a:ext cx="1115909" cy="159592"/>
          </a:xfrm>
          <a:prstGeom prst="rect">
            <a:avLst/>
          </a:prstGeom>
        </p:spPr>
        <p:txBody>
          <a:bodyPr vert="horz" lIns="0" tIns="0" rIns="0" bIns="0" rtlCol="0">
            <a:noAutofit/>
          </a:bodyPr>
          <a:lstStyle>
            <a:lvl1pPr marL="0" indent="0" algn="ctr">
              <a:spcBef>
                <a:spcPts val="0"/>
              </a:spcBef>
              <a:buFontTx/>
              <a:buNone/>
              <a:defRPr sz="600" b="1" i="0" baseline="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smtClean="0">
                <a:ln>
                  <a:noFill/>
                </a:ln>
                <a:solidFill>
                  <a:schemeClr val="tx1"/>
                </a:solidFill>
                <a:effectLst/>
                <a:uLnTx/>
                <a:uFillTx/>
                <a:latin typeface="Arial"/>
                <a:ea typeface="+mn-ea"/>
                <a:cs typeface="+mn-cs"/>
              </a:rPr>
              <a:t>PgM, Dev Leads and Team</a:t>
            </a:r>
            <a:endParaRPr kumimoji="0" lang="en-US" sz="600" b="1" i="0" u="none" strike="noStrike" kern="1200" cap="none" spc="0" normalizeH="0" baseline="0" noProof="0" dirty="0">
              <a:ln>
                <a:noFill/>
              </a:ln>
              <a:solidFill>
                <a:schemeClr val="tx1"/>
              </a:solidFill>
              <a:effectLst/>
              <a:uLnTx/>
              <a:uFillTx/>
              <a:latin typeface="Arial"/>
              <a:ea typeface="+mn-ea"/>
              <a:cs typeface="+mn-cs"/>
            </a:endParaRPr>
          </a:p>
        </p:txBody>
      </p:sp>
      <p:sp>
        <p:nvSpPr>
          <p:cNvPr id="197" name="Text Placeholder 168"/>
          <p:cNvSpPr txBox="1">
            <a:spLocks/>
          </p:cNvSpPr>
          <p:nvPr/>
        </p:nvSpPr>
        <p:spPr>
          <a:xfrm>
            <a:off x="3932387" y="4309269"/>
            <a:ext cx="1115909" cy="159592"/>
          </a:xfrm>
          <a:prstGeom prst="rect">
            <a:avLst/>
          </a:prstGeom>
        </p:spPr>
        <p:txBody>
          <a:bodyPr vert="horz" lIns="0" tIns="0" rIns="0" bIns="0" rtlCol="0">
            <a:noAutofit/>
          </a:bodyPr>
          <a:lstStyle>
            <a:lvl1pPr marL="0" indent="0" algn="ctr">
              <a:spcBef>
                <a:spcPts val="0"/>
              </a:spcBef>
              <a:buFontTx/>
              <a:buNone/>
              <a:defRPr sz="600" b="1" i="0" baseline="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smtClean="0">
                <a:ln>
                  <a:noFill/>
                </a:ln>
                <a:solidFill>
                  <a:schemeClr val="tx1"/>
                </a:solidFill>
                <a:effectLst/>
                <a:uLnTx/>
                <a:uFillTx/>
                <a:latin typeface="Arial"/>
                <a:ea typeface="+mn-ea"/>
                <a:cs typeface="+mn-cs"/>
              </a:rPr>
              <a:t>Trained Pool/Investment</a:t>
            </a:r>
            <a:endParaRPr kumimoji="0" lang="en-US" sz="600" b="1" i="0" u="none" strike="noStrike" kern="1200" cap="none" spc="0" normalizeH="0" baseline="0" noProof="0" dirty="0">
              <a:ln>
                <a:noFill/>
              </a:ln>
              <a:solidFill>
                <a:schemeClr val="tx1"/>
              </a:solidFill>
              <a:effectLst/>
              <a:uLnTx/>
              <a:uFillTx/>
              <a:latin typeface="Arial"/>
              <a:ea typeface="+mn-ea"/>
              <a:cs typeface="+mn-cs"/>
            </a:endParaRPr>
          </a:p>
        </p:txBody>
      </p:sp>
      <p:sp>
        <p:nvSpPr>
          <p:cNvPr id="198" name="Text Placeholder 168"/>
          <p:cNvSpPr txBox="1">
            <a:spLocks/>
          </p:cNvSpPr>
          <p:nvPr/>
        </p:nvSpPr>
        <p:spPr>
          <a:xfrm>
            <a:off x="3849884" y="4655730"/>
            <a:ext cx="1280916" cy="210226"/>
          </a:xfrm>
          <a:prstGeom prst="rect">
            <a:avLst/>
          </a:prstGeom>
        </p:spPr>
        <p:txBody>
          <a:bodyPr vert="horz" lIns="91440" tIns="45720" rIns="91440" bIns="45720" rtlCol="0">
            <a:normAutofit lnSpcReduction="10000"/>
          </a:bodyPr>
          <a:lstStyle>
            <a:lvl1pPr marL="0" indent="0" algn="ctr">
              <a:spcBef>
                <a:spcPts val="0"/>
              </a:spcBef>
              <a:buFontTx/>
              <a:buNone/>
              <a:defRPr sz="800" b="1" i="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smtClean="0">
                <a:ln>
                  <a:noFill/>
                </a:ln>
                <a:solidFill>
                  <a:schemeClr val="tx1"/>
                </a:solidFill>
                <a:effectLst/>
                <a:uLnTx/>
                <a:uFillTx/>
                <a:latin typeface="Arial"/>
                <a:ea typeface="+mn-ea"/>
                <a:cs typeface="+mn-cs"/>
              </a:rPr>
              <a:t>Technical Architects</a:t>
            </a:r>
            <a:endParaRPr kumimoji="0" lang="en-US" sz="800" b="1" i="0" u="none" strike="noStrike" kern="1200" cap="none" spc="0" normalizeH="0" baseline="0" noProof="0" dirty="0">
              <a:ln>
                <a:noFill/>
              </a:ln>
              <a:solidFill>
                <a:schemeClr val="tx1"/>
              </a:solidFill>
              <a:effectLst/>
              <a:uLnTx/>
              <a:uFillTx/>
              <a:latin typeface="Arial"/>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Hitachi Consulting</a:t>
            </a:r>
            <a:endParaRPr lang="en-US" dirty="0"/>
          </a:p>
        </p:txBody>
      </p:sp>
      <p:sp>
        <p:nvSpPr>
          <p:cNvPr id="2" name="Date Placeholder 1"/>
          <p:cNvSpPr>
            <a:spLocks noGrp="1"/>
          </p:cNvSpPr>
          <p:nvPr>
            <p:ph type="dt" sz="half" idx="10"/>
          </p:nvPr>
        </p:nvSpPr>
        <p:spPr/>
        <p:txBody>
          <a:bodyPr/>
          <a:lstStyle/>
          <a:p>
            <a:fld id="{E647E89F-873D-244E-AE7B-0B5FF71DCE32}" type="datetime1">
              <a:rPr lang="en-US" smtClean="0"/>
              <a:pPr/>
              <a:t>10/28/2014</a:t>
            </a:fld>
            <a:endParaRPr lang="en-US" dirty="0"/>
          </a:p>
        </p:txBody>
      </p:sp>
      <p:sp>
        <p:nvSpPr>
          <p:cNvPr id="3" name="Slide Number Placeholder 2"/>
          <p:cNvSpPr>
            <a:spLocks noGrp="1"/>
          </p:cNvSpPr>
          <p:nvPr>
            <p:ph type="sldNum" sz="quarter" idx="11"/>
          </p:nvPr>
        </p:nvSpPr>
        <p:spPr/>
        <p:txBody>
          <a:bodyPr/>
          <a:lstStyle/>
          <a:p>
            <a:fld id="{4D82F6D6-BD64-564F-BDB4-3E98167DF08D}" type="slidenum">
              <a:rPr lang="en-US" smtClean="0"/>
              <a:pPr/>
              <a:t>4</a:t>
            </a:fld>
            <a:endParaRPr lang="en-US" dirty="0"/>
          </a:p>
        </p:txBody>
      </p:sp>
      <p:sp>
        <p:nvSpPr>
          <p:cNvPr id="6" name="Text Placeholder 5"/>
          <p:cNvSpPr>
            <a:spLocks noGrp="1"/>
          </p:cNvSpPr>
          <p:nvPr>
            <p:ph type="body" sz="quarter" idx="12"/>
          </p:nvPr>
        </p:nvSpPr>
        <p:spPr/>
        <p:txBody>
          <a:bodyPr/>
          <a:lstStyle/>
          <a:p>
            <a:r>
              <a:rPr lang="en-US" dirty="0" err="1" smtClean="0"/>
              <a:t>Icit</a:t>
            </a:r>
            <a:r>
              <a:rPr lang="en-US" dirty="0" smtClean="0"/>
              <a:t>, </a:t>
            </a:r>
            <a:r>
              <a:rPr lang="en-US" dirty="0" err="1" smtClean="0"/>
              <a:t>ipienis</a:t>
            </a:r>
            <a:r>
              <a:rPr lang="en-US" dirty="0" smtClean="0"/>
              <a:t> et </a:t>
            </a:r>
            <a:r>
              <a:rPr lang="en-US" dirty="0" err="1" smtClean="0"/>
              <a:t>hil</a:t>
            </a:r>
            <a:r>
              <a:rPr lang="en-US" dirty="0" smtClean="0"/>
              <a:t> et et </a:t>
            </a:r>
            <a:r>
              <a:rPr lang="en-US" dirty="0" err="1" smtClean="0"/>
              <a:t>accatempost</a:t>
            </a:r>
            <a:r>
              <a:rPr lang="en-US" dirty="0" smtClean="0"/>
              <a:t> qui </a:t>
            </a:r>
            <a:r>
              <a:rPr lang="en-US" dirty="0" err="1" smtClean="0"/>
              <a:t>oluptatem</a:t>
            </a:r>
            <a:r>
              <a:rPr lang="en-US" dirty="0" smtClean="0"/>
              <a:t> alit </a:t>
            </a:r>
            <a:r>
              <a:rPr lang="en-US" dirty="0" err="1" smtClean="0"/>
              <a:t>hil</a:t>
            </a:r>
            <a:r>
              <a:rPr lang="en-US" dirty="0" smtClean="0"/>
              <a:t> </a:t>
            </a:r>
            <a:r>
              <a:rPr lang="en-US" dirty="0" err="1" smtClean="0"/>
              <a:t>exerspit</a:t>
            </a:r>
            <a:r>
              <a:rPr lang="en-US" dirty="0" smtClean="0"/>
              <a:t> </a:t>
            </a:r>
            <a:r>
              <a:rPr lang="en-US" dirty="0" err="1" smtClean="0"/>
              <a:t>resciendi</a:t>
            </a:r>
            <a:r>
              <a:rPr lang="en-US" dirty="0" smtClean="0"/>
              <a:t> </a:t>
            </a:r>
            <a:r>
              <a:rPr lang="en-US" dirty="0" err="1" smtClean="0"/>
              <a:t>ut</a:t>
            </a:r>
            <a:r>
              <a:rPr lang="en-US" dirty="0" smtClean="0"/>
              <a:t>.</a:t>
            </a:r>
            <a:endParaRPr lang="en-US" dirty="0"/>
          </a:p>
        </p:txBody>
      </p:sp>
      <p:sp>
        <p:nvSpPr>
          <p:cNvPr id="7" name="Text Placeholder 6"/>
          <p:cNvSpPr>
            <a:spLocks noGrp="1"/>
          </p:cNvSpPr>
          <p:nvPr>
            <p:ph type="body" sz="quarter" idx="13"/>
          </p:nvPr>
        </p:nvSpPr>
        <p:spPr/>
        <p:txBody>
          <a:bodyPr/>
          <a:lstStyle/>
          <a:p>
            <a:r>
              <a:rPr lang="en-US" dirty="0" smtClean="0"/>
              <a:t>About Hitachi Consulting</a:t>
            </a:r>
          </a:p>
          <a:p>
            <a:r>
              <a:rPr lang="en-US" sz="1100" dirty="0" smtClean="0"/>
              <a:t>Pg. 3</a:t>
            </a:r>
            <a:endParaRPr lang="en-US" sz="1100" dirty="0"/>
          </a:p>
        </p:txBody>
      </p:sp>
      <p:sp>
        <p:nvSpPr>
          <p:cNvPr id="8" name="Text Placeholder 7"/>
          <p:cNvSpPr>
            <a:spLocks noGrp="1"/>
          </p:cNvSpPr>
          <p:nvPr>
            <p:ph type="body" sz="quarter" idx="14"/>
          </p:nvPr>
        </p:nvSpPr>
        <p:spPr/>
        <p:txBody>
          <a:bodyPr/>
          <a:lstStyle/>
          <a:p>
            <a:r>
              <a:rPr lang="en-US" dirty="0" smtClean="0"/>
              <a:t>Approach</a:t>
            </a:r>
          </a:p>
          <a:p>
            <a:r>
              <a:rPr lang="en-US" sz="1100" dirty="0" smtClean="0"/>
              <a:t>Pg. 6</a:t>
            </a:r>
            <a:endParaRPr lang="en-US" sz="1100" dirty="0"/>
          </a:p>
        </p:txBody>
      </p:sp>
      <p:sp>
        <p:nvSpPr>
          <p:cNvPr id="9" name="Text Placeholder 8"/>
          <p:cNvSpPr>
            <a:spLocks noGrp="1"/>
          </p:cNvSpPr>
          <p:nvPr>
            <p:ph type="body" sz="quarter" idx="15"/>
          </p:nvPr>
        </p:nvSpPr>
        <p:spPr/>
        <p:txBody>
          <a:bodyPr/>
          <a:lstStyle/>
          <a:p>
            <a:r>
              <a:rPr lang="en-US" dirty="0" smtClean="0"/>
              <a:t>What you can expect from </a:t>
            </a:r>
            <a:br>
              <a:rPr lang="en-US" dirty="0" smtClean="0"/>
            </a:br>
            <a:r>
              <a:rPr lang="en-US" dirty="0" smtClean="0"/>
              <a:t>Hitachi Consulting</a:t>
            </a:r>
          </a:p>
          <a:p>
            <a:r>
              <a:rPr lang="en-US" sz="1100" dirty="0" smtClean="0"/>
              <a:t>Pg. 10</a:t>
            </a:r>
            <a:endParaRPr lang="en-US" sz="1100" dirty="0"/>
          </a:p>
        </p:txBody>
      </p:sp>
      <p:sp>
        <p:nvSpPr>
          <p:cNvPr id="10" name="Text Placeholder 9"/>
          <p:cNvSpPr>
            <a:spLocks noGrp="1"/>
          </p:cNvSpPr>
          <p:nvPr>
            <p:ph type="body" sz="quarter" idx="16"/>
          </p:nvPr>
        </p:nvSpPr>
        <p:spPr/>
        <p:txBody>
          <a:bodyPr/>
          <a:lstStyle/>
          <a:p>
            <a:r>
              <a:rPr lang="en-US" dirty="0" smtClean="0"/>
              <a:t>Data Request</a:t>
            </a:r>
          </a:p>
          <a:p>
            <a:r>
              <a:rPr lang="en-US" sz="1100" dirty="0" smtClean="0"/>
              <a:t>Pg. 11</a:t>
            </a:r>
            <a:endParaRPr lang="en-US" sz="1100" dirty="0"/>
          </a:p>
        </p:txBody>
      </p:sp>
      <p:sp>
        <p:nvSpPr>
          <p:cNvPr id="11" name="Text Placeholder 10"/>
          <p:cNvSpPr>
            <a:spLocks noGrp="1"/>
          </p:cNvSpPr>
          <p:nvPr>
            <p:ph type="body" sz="quarter" idx="17"/>
          </p:nvPr>
        </p:nvSpPr>
        <p:spPr/>
        <p:txBody>
          <a:bodyPr/>
          <a:lstStyle/>
          <a:p>
            <a:r>
              <a:rPr lang="en-US" dirty="0" smtClean="0"/>
              <a:t>Credentials</a:t>
            </a:r>
          </a:p>
          <a:p>
            <a:r>
              <a:rPr lang="en-US" sz="1100" dirty="0" smtClean="0"/>
              <a:t>Pg. 16</a:t>
            </a:r>
            <a:endParaRPr lang="en-US" sz="1100" dirty="0"/>
          </a:p>
        </p:txBody>
      </p:sp>
      <p:sp>
        <p:nvSpPr>
          <p:cNvPr id="12" name="Text Placeholder 11"/>
          <p:cNvSpPr>
            <a:spLocks noGrp="1"/>
          </p:cNvSpPr>
          <p:nvPr>
            <p:ph type="body" sz="quarter" idx="18"/>
          </p:nvPr>
        </p:nvSpPr>
        <p:spPr/>
        <p:txBody>
          <a:bodyPr/>
          <a:lstStyle/>
          <a:p>
            <a:endParaRPr lang="en-US"/>
          </a:p>
        </p:txBody>
      </p:sp>
      <p:sp>
        <p:nvSpPr>
          <p:cNvPr id="13" name="Text Placeholder 12"/>
          <p:cNvSpPr>
            <a:spLocks noGrp="1"/>
          </p:cNvSpPr>
          <p:nvPr>
            <p:ph type="body" sz="quarter" idx="19"/>
          </p:nvPr>
        </p:nvSpPr>
        <p:spPr/>
        <p:txBody>
          <a:bodyPr/>
          <a:lstStyle/>
          <a:p>
            <a:endParaRPr lang="en-US"/>
          </a:p>
        </p:txBody>
      </p:sp>
      <p:sp>
        <p:nvSpPr>
          <p:cNvPr id="14" name="Text Placeholder 13"/>
          <p:cNvSpPr>
            <a:spLocks noGrp="1"/>
          </p:cNvSpPr>
          <p:nvPr>
            <p:ph type="body" sz="quarter" idx="20"/>
          </p:nvPr>
        </p:nvSpPr>
        <p:spPr/>
        <p:txBody>
          <a:bodyPr/>
          <a:lstStyle/>
          <a:p>
            <a:endParaRPr lang="en-US"/>
          </a:p>
        </p:txBody>
      </p:sp>
      <p:sp>
        <p:nvSpPr>
          <p:cNvPr id="15" name="Text Placeholder 14"/>
          <p:cNvSpPr>
            <a:spLocks noGrp="1"/>
          </p:cNvSpPr>
          <p:nvPr>
            <p:ph type="body" sz="quarter" idx="21"/>
          </p:nvPr>
        </p:nvSpPr>
        <p:spPr/>
        <p:txBody>
          <a:bodyPr/>
          <a:lstStyle/>
          <a:p>
            <a:endParaRPr lang="en-US"/>
          </a:p>
        </p:txBody>
      </p:sp>
      <p:sp>
        <p:nvSpPr>
          <p:cNvPr id="16" name="Text Placeholder 15"/>
          <p:cNvSpPr>
            <a:spLocks noGrp="1"/>
          </p:cNvSpPr>
          <p:nvPr>
            <p:ph type="body" sz="quarter" idx="22"/>
          </p:nvPr>
        </p:nvSpPr>
        <p:spPr/>
        <p:txBody>
          <a:bodyPr/>
          <a:lstStyle/>
          <a:p>
            <a:endParaRPr lang="en-US"/>
          </a:p>
        </p:txBody>
      </p:sp>
      <p:sp>
        <p:nvSpPr>
          <p:cNvPr id="17" name="Text Placeholder 16"/>
          <p:cNvSpPr>
            <a:spLocks noGrp="1"/>
          </p:cNvSpPr>
          <p:nvPr>
            <p:ph type="body" sz="quarter" idx="23"/>
          </p:nvPr>
        </p:nvSpPr>
        <p:spPr/>
        <p:txBody>
          <a:bodyPr/>
          <a:lstStyle/>
          <a:p>
            <a:r>
              <a:rPr lang="en-US" dirty="0" smtClean="0"/>
              <a:t>Statement Of Confidentiality And Usage Restrictions</a:t>
            </a:r>
          </a:p>
          <a:p>
            <a:r>
              <a:rPr lang="en-US" dirty="0" smtClean="0"/>
              <a:t>The content of this presentation and/or documentation contains the proprietary and confidential information of Hitachi Consulting Holdings Limited and/or of its relevant </a:t>
            </a:r>
            <a:r>
              <a:rPr lang="en-US" dirty="0" err="1" smtClean="0"/>
              <a:t>parent(s</a:t>
            </a:r>
            <a:r>
              <a:rPr lang="en-US" dirty="0" smtClean="0"/>
              <a:t>), subsidiary and/or subsidiaries (as applicable "Hitachi") and, as applicable, the proprietary and confidential information of third parties used by Hitachi under an appropriate license there from. In consideration of Hitachi making this information available to you, you agree to protect the confidentiality of the same as might reasonably be expected by Hitachi. Without limitation, the information contained herein is the copyright of Hitachi and may not be re-produced in whole or in part without the express prior permission of Hitachi. Copyright © Hitachi Consulting</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Hitachi Consulting</a:t>
            </a:r>
            <a:endParaRPr lang="en-US" dirty="0"/>
          </a:p>
        </p:txBody>
      </p:sp>
      <p:sp>
        <p:nvSpPr>
          <p:cNvPr id="2" name="Date Placeholder 1"/>
          <p:cNvSpPr>
            <a:spLocks noGrp="1"/>
          </p:cNvSpPr>
          <p:nvPr>
            <p:ph type="dt" sz="half" idx="10"/>
          </p:nvPr>
        </p:nvSpPr>
        <p:spPr/>
        <p:txBody>
          <a:bodyPr/>
          <a:lstStyle/>
          <a:p>
            <a:fld id="{E647E89F-873D-244E-AE7B-0B5FF71DCE32}" type="datetime1">
              <a:rPr lang="en-US" smtClean="0"/>
              <a:pPr/>
              <a:t>10/28/2014</a:t>
            </a:fld>
            <a:endParaRPr lang="en-US" dirty="0"/>
          </a:p>
        </p:txBody>
      </p:sp>
      <p:sp>
        <p:nvSpPr>
          <p:cNvPr id="3" name="Slide Number Placeholder 2"/>
          <p:cNvSpPr>
            <a:spLocks noGrp="1"/>
          </p:cNvSpPr>
          <p:nvPr>
            <p:ph type="sldNum" sz="quarter" idx="11"/>
          </p:nvPr>
        </p:nvSpPr>
        <p:spPr/>
        <p:txBody>
          <a:bodyPr/>
          <a:lstStyle/>
          <a:p>
            <a:fld id="{4D82F6D6-BD64-564F-BDB4-3E98167DF08D}" type="slidenum">
              <a:rPr lang="en-US" smtClean="0"/>
              <a:pPr/>
              <a:t>5</a:t>
            </a:fld>
            <a:endParaRPr lang="en-US" dirty="0"/>
          </a:p>
        </p:txBody>
      </p:sp>
      <p:sp>
        <p:nvSpPr>
          <p:cNvPr id="6" name="Text Placeholder 5"/>
          <p:cNvSpPr>
            <a:spLocks noGrp="1"/>
          </p:cNvSpPr>
          <p:nvPr>
            <p:ph type="body" sz="quarter" idx="12"/>
          </p:nvPr>
        </p:nvSpPr>
        <p:spPr/>
        <p:txBody>
          <a:bodyPr/>
          <a:lstStyle/>
          <a:p>
            <a:pPr lvl="0"/>
            <a:r>
              <a:rPr lang="en-US" dirty="0" err="1" smtClean="0"/>
              <a:t>Icit</a:t>
            </a:r>
            <a:r>
              <a:rPr lang="en-US" dirty="0" smtClean="0"/>
              <a:t>, </a:t>
            </a:r>
            <a:r>
              <a:rPr lang="en-US" dirty="0" err="1" smtClean="0"/>
              <a:t>ipienis</a:t>
            </a:r>
            <a:r>
              <a:rPr lang="en-US" dirty="0" smtClean="0"/>
              <a:t> et </a:t>
            </a:r>
            <a:r>
              <a:rPr lang="en-US" dirty="0" err="1" smtClean="0"/>
              <a:t>hil</a:t>
            </a:r>
            <a:r>
              <a:rPr lang="en-US" dirty="0" smtClean="0"/>
              <a:t> et et </a:t>
            </a:r>
            <a:r>
              <a:rPr lang="en-US" dirty="0" err="1" smtClean="0"/>
              <a:t>accatempost</a:t>
            </a:r>
            <a:r>
              <a:rPr lang="en-US" dirty="0" smtClean="0"/>
              <a:t> qui </a:t>
            </a:r>
            <a:r>
              <a:rPr lang="en-US" dirty="0" err="1" smtClean="0"/>
              <a:t>oluptatem</a:t>
            </a:r>
            <a:r>
              <a:rPr lang="en-US" dirty="0" smtClean="0"/>
              <a:t> alit </a:t>
            </a:r>
            <a:r>
              <a:rPr lang="en-US" dirty="0" err="1" smtClean="0"/>
              <a:t>hil</a:t>
            </a:r>
            <a:r>
              <a:rPr lang="en-US" dirty="0" smtClean="0"/>
              <a:t> </a:t>
            </a:r>
            <a:r>
              <a:rPr lang="en-US" dirty="0" err="1" smtClean="0"/>
              <a:t>exerspit</a:t>
            </a:r>
            <a:r>
              <a:rPr lang="en-US" dirty="0" smtClean="0"/>
              <a:t> </a:t>
            </a:r>
            <a:r>
              <a:rPr lang="en-US" dirty="0" err="1" smtClean="0"/>
              <a:t>resciendi</a:t>
            </a:r>
            <a:r>
              <a:rPr lang="en-US" dirty="0" smtClean="0"/>
              <a:t> </a:t>
            </a:r>
            <a:r>
              <a:rPr lang="en-US" dirty="0" err="1" smtClean="0"/>
              <a:t>ut</a:t>
            </a:r>
            <a:r>
              <a:rPr lang="en-US" dirty="0" smtClean="0"/>
              <a:t>.</a:t>
            </a:r>
          </a:p>
          <a:p>
            <a:endParaRPr lang="en-US" dirty="0"/>
          </a:p>
        </p:txBody>
      </p:sp>
      <p:sp>
        <p:nvSpPr>
          <p:cNvPr id="7" name="Text Placeholder 6"/>
          <p:cNvSpPr>
            <a:spLocks noGrp="1"/>
          </p:cNvSpPr>
          <p:nvPr>
            <p:ph type="body" sz="quarter" idx="13"/>
          </p:nvPr>
        </p:nvSpPr>
        <p:spPr/>
        <p:txBody>
          <a:bodyPr/>
          <a:lstStyle/>
          <a:p>
            <a:r>
              <a:rPr lang="en-US" dirty="0" smtClean="0"/>
              <a:t>Item 1</a:t>
            </a:r>
            <a:endParaRPr lang="en-US" dirty="0"/>
          </a:p>
        </p:txBody>
      </p:sp>
      <p:sp>
        <p:nvSpPr>
          <p:cNvPr id="8" name="Text Placeholder 7"/>
          <p:cNvSpPr>
            <a:spLocks noGrp="1"/>
          </p:cNvSpPr>
          <p:nvPr>
            <p:ph type="body" sz="quarter" idx="14"/>
          </p:nvPr>
        </p:nvSpPr>
        <p:spPr/>
        <p:txBody>
          <a:bodyPr/>
          <a:lstStyle/>
          <a:p>
            <a:r>
              <a:rPr lang="en-US" dirty="0" smtClean="0"/>
              <a:t>Item 2</a:t>
            </a:r>
          </a:p>
        </p:txBody>
      </p:sp>
      <p:sp>
        <p:nvSpPr>
          <p:cNvPr id="9" name="Text Placeholder 8"/>
          <p:cNvSpPr>
            <a:spLocks noGrp="1"/>
          </p:cNvSpPr>
          <p:nvPr>
            <p:ph type="body" sz="quarter" idx="15"/>
          </p:nvPr>
        </p:nvSpPr>
        <p:spPr/>
        <p:txBody>
          <a:bodyPr/>
          <a:lstStyle/>
          <a:p>
            <a:r>
              <a:rPr lang="en-US" dirty="0" smtClean="0"/>
              <a:t>Item 3</a:t>
            </a:r>
            <a:endParaRPr lang="en-US" dirty="0"/>
          </a:p>
        </p:txBody>
      </p:sp>
      <p:sp>
        <p:nvSpPr>
          <p:cNvPr id="10" name="Text Placeholder 9"/>
          <p:cNvSpPr>
            <a:spLocks noGrp="1"/>
          </p:cNvSpPr>
          <p:nvPr>
            <p:ph type="body" sz="quarter" idx="16"/>
          </p:nvPr>
        </p:nvSpPr>
        <p:spPr/>
        <p:txBody>
          <a:bodyPr/>
          <a:lstStyle/>
          <a:p>
            <a:r>
              <a:rPr lang="en-US" dirty="0" smtClean="0"/>
              <a:t>Item 4</a:t>
            </a:r>
            <a:endParaRPr lang="en-US" dirty="0"/>
          </a:p>
        </p:txBody>
      </p:sp>
      <p:sp>
        <p:nvSpPr>
          <p:cNvPr id="11" name="Text Placeholder 10"/>
          <p:cNvSpPr>
            <a:spLocks noGrp="1"/>
          </p:cNvSpPr>
          <p:nvPr>
            <p:ph type="body" sz="quarter" idx="17"/>
          </p:nvPr>
        </p:nvSpPr>
        <p:spPr/>
        <p:txBody>
          <a:bodyPr/>
          <a:lstStyle/>
          <a:p>
            <a:r>
              <a:rPr lang="en-US" dirty="0" smtClean="0"/>
              <a:t>Item 5</a:t>
            </a:r>
            <a:endParaRPr lang="en-US" dirty="0"/>
          </a:p>
        </p:txBody>
      </p:sp>
      <p:sp>
        <p:nvSpPr>
          <p:cNvPr id="12" name="Text Placeholder 11"/>
          <p:cNvSpPr>
            <a:spLocks noGrp="1"/>
          </p:cNvSpPr>
          <p:nvPr>
            <p:ph type="body" sz="quarter" idx="18"/>
          </p:nvPr>
        </p:nvSpPr>
        <p:spPr/>
        <p:txBody>
          <a:bodyPr/>
          <a:lstStyle/>
          <a:p>
            <a:r>
              <a:rPr lang="en-US" dirty="0" smtClean="0"/>
              <a:t>Item 6</a:t>
            </a:r>
            <a:endParaRPr lang="en-US" dirty="0"/>
          </a:p>
        </p:txBody>
      </p:sp>
      <p:sp>
        <p:nvSpPr>
          <p:cNvPr id="13" name="Text Placeholder 12"/>
          <p:cNvSpPr>
            <a:spLocks noGrp="1"/>
          </p:cNvSpPr>
          <p:nvPr>
            <p:ph type="body" sz="quarter" idx="23"/>
          </p:nvPr>
        </p:nvSpPr>
        <p:spPr/>
        <p:txBody>
          <a:bodyPr/>
          <a:lstStyle/>
          <a:p>
            <a:r>
              <a:rPr lang="en-US" dirty="0" smtClean="0"/>
              <a:t>Statement Of Confidentiality And Usage Restrictions</a:t>
            </a:r>
          </a:p>
          <a:p>
            <a:r>
              <a:rPr lang="en-US" dirty="0" smtClean="0"/>
              <a:t>The content of this presentation and/or documentation contains the proprietary and confidential information of Hitachi Consulting Holdings Limited and/or of its relevant </a:t>
            </a:r>
            <a:r>
              <a:rPr lang="en-US" dirty="0" err="1" smtClean="0"/>
              <a:t>parent(s</a:t>
            </a:r>
            <a:r>
              <a:rPr lang="en-US" dirty="0" smtClean="0"/>
              <a:t>), subsidiary and/or subsidiaries (as applicable "Hitachi") and, as applicable, the proprietary and confidential information of third parties used by Hitachi under an appropriate license there from. In consideration of Hitachi making this information available to you, you agree to protect the confidentiality of the same as might reasonably be expected by Hitachi. Without limitation, the information contained herein is the copyright of Hitachi and may not be re-produced in whole or in part without the express prior permission of Hitachi. Copyright © Hitachi Consulting</a:t>
            </a:r>
            <a:endParaRPr lang="en-US" dirty="0"/>
          </a:p>
        </p:txBody>
      </p:sp>
      <p:sp>
        <p:nvSpPr>
          <p:cNvPr id="14" name="Text Placeholder 13"/>
          <p:cNvSpPr>
            <a:spLocks noGrp="1"/>
          </p:cNvSpPr>
          <p:nvPr>
            <p:ph type="body" sz="quarter" idx="24"/>
          </p:nvPr>
        </p:nvSpPr>
        <p:spPr/>
        <p:txBody>
          <a:bodyPr/>
          <a:lstStyle/>
          <a:p>
            <a:r>
              <a:rPr lang="en-US" dirty="0" smtClean="0"/>
              <a:t>About Hitachi Consulting</a:t>
            </a:r>
            <a:endParaRPr lang="en-US" dirty="0"/>
          </a:p>
        </p:txBody>
      </p:sp>
      <p:sp>
        <p:nvSpPr>
          <p:cNvPr id="15" name="Text Placeholder 14"/>
          <p:cNvSpPr>
            <a:spLocks noGrp="1"/>
          </p:cNvSpPr>
          <p:nvPr>
            <p:ph type="body" sz="quarter" idx="25"/>
          </p:nvPr>
        </p:nvSpPr>
        <p:spPr/>
        <p:txBody>
          <a:bodyPr/>
          <a:lstStyle/>
          <a:p>
            <a:r>
              <a:rPr lang="en-US" dirty="0" smtClean="0"/>
              <a:t>Pg. 3</a:t>
            </a:r>
            <a:endParaRPr lang="en-US" dirty="0"/>
          </a:p>
        </p:txBody>
      </p:sp>
      <p:sp>
        <p:nvSpPr>
          <p:cNvPr id="17" name="Text Placeholder 16"/>
          <p:cNvSpPr>
            <a:spLocks noGrp="1"/>
          </p:cNvSpPr>
          <p:nvPr>
            <p:ph type="body" sz="quarter" idx="27"/>
          </p:nvPr>
        </p:nvSpPr>
        <p:spPr/>
        <p:txBody>
          <a:bodyPr/>
          <a:lstStyle/>
          <a:p>
            <a:r>
              <a:rPr lang="en-US" dirty="0" smtClean="0"/>
              <a:t>Pg. 6</a:t>
            </a:r>
            <a:endParaRPr lang="en-US" dirty="0"/>
          </a:p>
        </p:txBody>
      </p:sp>
      <p:sp>
        <p:nvSpPr>
          <p:cNvPr id="18" name="Text Placeholder 17"/>
          <p:cNvSpPr>
            <a:spLocks noGrp="1"/>
          </p:cNvSpPr>
          <p:nvPr>
            <p:ph type="body" sz="quarter" idx="28"/>
          </p:nvPr>
        </p:nvSpPr>
        <p:spPr/>
        <p:txBody>
          <a:bodyPr/>
          <a:lstStyle/>
          <a:p>
            <a:r>
              <a:rPr lang="en-US" dirty="0" smtClean="0"/>
              <a:t>What can you expect from Hitachi Consulting</a:t>
            </a:r>
            <a:endParaRPr lang="en-US" dirty="0"/>
          </a:p>
        </p:txBody>
      </p:sp>
      <p:sp>
        <p:nvSpPr>
          <p:cNvPr id="19" name="Text Placeholder 18"/>
          <p:cNvSpPr>
            <a:spLocks noGrp="1"/>
          </p:cNvSpPr>
          <p:nvPr>
            <p:ph type="body" sz="quarter" idx="29"/>
          </p:nvPr>
        </p:nvSpPr>
        <p:spPr/>
        <p:txBody>
          <a:bodyPr/>
          <a:lstStyle/>
          <a:p>
            <a:r>
              <a:rPr lang="en-US" dirty="0" smtClean="0"/>
              <a:t>Pg. 10</a:t>
            </a:r>
            <a:endParaRPr lang="en-US" dirty="0"/>
          </a:p>
        </p:txBody>
      </p:sp>
      <p:sp>
        <p:nvSpPr>
          <p:cNvPr id="21" name="Text Placeholder 20"/>
          <p:cNvSpPr>
            <a:spLocks noGrp="1"/>
          </p:cNvSpPr>
          <p:nvPr>
            <p:ph type="body" sz="quarter" idx="31"/>
          </p:nvPr>
        </p:nvSpPr>
        <p:spPr/>
        <p:txBody>
          <a:bodyPr/>
          <a:lstStyle/>
          <a:p>
            <a:r>
              <a:rPr lang="en-US" dirty="0" smtClean="0"/>
              <a:t>Pg. 11</a:t>
            </a:r>
            <a:endParaRPr lang="en-US" dirty="0"/>
          </a:p>
        </p:txBody>
      </p:sp>
      <p:sp>
        <p:nvSpPr>
          <p:cNvPr id="23" name="Text Placeholder 22"/>
          <p:cNvSpPr>
            <a:spLocks noGrp="1"/>
          </p:cNvSpPr>
          <p:nvPr>
            <p:ph type="body" sz="quarter" idx="33"/>
          </p:nvPr>
        </p:nvSpPr>
        <p:spPr/>
        <p:txBody>
          <a:bodyPr/>
          <a:lstStyle/>
          <a:p>
            <a:r>
              <a:rPr lang="en-US" dirty="0" smtClean="0"/>
              <a:t>Pg. 16</a:t>
            </a:r>
            <a:endParaRPr lang="en-US" dirty="0"/>
          </a:p>
        </p:txBody>
      </p:sp>
      <p:sp>
        <p:nvSpPr>
          <p:cNvPr id="24" name="Text Placeholder 23"/>
          <p:cNvSpPr>
            <a:spLocks noGrp="1"/>
          </p:cNvSpPr>
          <p:nvPr>
            <p:ph type="body" sz="quarter" idx="34"/>
          </p:nvPr>
        </p:nvSpPr>
        <p:spPr/>
        <p:txBody>
          <a:bodyPr/>
          <a:lstStyle/>
          <a:p>
            <a:r>
              <a:rPr lang="en-US" dirty="0" smtClean="0"/>
              <a:t>Summary</a:t>
            </a:r>
            <a:endParaRPr lang="en-US" dirty="0"/>
          </a:p>
        </p:txBody>
      </p:sp>
      <p:sp>
        <p:nvSpPr>
          <p:cNvPr id="25" name="Text Placeholder 24"/>
          <p:cNvSpPr>
            <a:spLocks noGrp="1"/>
          </p:cNvSpPr>
          <p:nvPr>
            <p:ph type="body" sz="quarter" idx="35"/>
          </p:nvPr>
        </p:nvSpPr>
        <p:spPr/>
        <p:txBody>
          <a:bodyPr/>
          <a:lstStyle/>
          <a:p>
            <a:r>
              <a:rPr lang="en-US" dirty="0" smtClean="0"/>
              <a:t>Pg. 26</a:t>
            </a:r>
            <a:endParaRPr lang="en-US" dirty="0"/>
          </a:p>
        </p:txBody>
      </p:sp>
      <p:sp>
        <p:nvSpPr>
          <p:cNvPr id="16" name="Text Placeholder 15"/>
          <p:cNvSpPr>
            <a:spLocks noGrp="1"/>
          </p:cNvSpPr>
          <p:nvPr>
            <p:ph type="body" sz="quarter" idx="26"/>
          </p:nvPr>
        </p:nvSpPr>
        <p:spPr/>
        <p:txBody>
          <a:bodyPr/>
          <a:lstStyle/>
          <a:p>
            <a:r>
              <a:rPr lang="en-US" dirty="0" smtClean="0"/>
              <a:t>Approach</a:t>
            </a:r>
            <a:endParaRPr lang="en-US" dirty="0"/>
          </a:p>
        </p:txBody>
      </p:sp>
      <p:sp>
        <p:nvSpPr>
          <p:cNvPr id="20" name="Text Placeholder 19"/>
          <p:cNvSpPr>
            <a:spLocks noGrp="1"/>
          </p:cNvSpPr>
          <p:nvPr>
            <p:ph type="body" sz="quarter" idx="30"/>
          </p:nvPr>
        </p:nvSpPr>
        <p:spPr/>
        <p:txBody>
          <a:bodyPr/>
          <a:lstStyle/>
          <a:p>
            <a:r>
              <a:rPr lang="en-US" dirty="0" smtClean="0"/>
              <a:t>Data Request</a:t>
            </a:r>
            <a:endParaRPr lang="en-US" dirty="0"/>
          </a:p>
        </p:txBody>
      </p:sp>
      <p:sp>
        <p:nvSpPr>
          <p:cNvPr id="22" name="Text Placeholder 21"/>
          <p:cNvSpPr>
            <a:spLocks noGrp="1"/>
          </p:cNvSpPr>
          <p:nvPr>
            <p:ph type="body" sz="quarter" idx="32"/>
          </p:nvPr>
        </p:nvSpPr>
        <p:spPr/>
        <p:txBody>
          <a:bodyPr/>
          <a:lstStyle/>
          <a:p>
            <a:r>
              <a:rPr lang="en-US" dirty="0" smtClean="0"/>
              <a:t>Credentials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Principal Contacts</a:t>
            </a:r>
            <a:endParaRPr lang="en-US" dirty="0"/>
          </a:p>
        </p:txBody>
      </p:sp>
      <p:sp>
        <p:nvSpPr>
          <p:cNvPr id="2" name="Date Placeholder 1"/>
          <p:cNvSpPr>
            <a:spLocks noGrp="1"/>
          </p:cNvSpPr>
          <p:nvPr>
            <p:ph type="dt" sz="half" idx="10"/>
          </p:nvPr>
        </p:nvSpPr>
        <p:spPr/>
        <p:txBody>
          <a:bodyPr/>
          <a:lstStyle/>
          <a:p>
            <a:fld id="{E647E89F-873D-244E-AE7B-0B5FF71DCE32}" type="datetime1">
              <a:rPr lang="en-US" smtClean="0"/>
              <a:pPr/>
              <a:t>10/28/2014</a:t>
            </a:fld>
            <a:endParaRPr lang="en-US" dirty="0"/>
          </a:p>
        </p:txBody>
      </p:sp>
      <p:sp>
        <p:nvSpPr>
          <p:cNvPr id="3" name="Slide Number Placeholder 2"/>
          <p:cNvSpPr>
            <a:spLocks noGrp="1"/>
          </p:cNvSpPr>
          <p:nvPr>
            <p:ph type="sldNum" sz="quarter" idx="11"/>
          </p:nvPr>
        </p:nvSpPr>
        <p:spPr/>
        <p:txBody>
          <a:bodyPr/>
          <a:lstStyle/>
          <a:p>
            <a:fld id="{4D82F6D6-BD64-564F-BDB4-3E98167DF08D}" type="slidenum">
              <a:rPr lang="en-US" smtClean="0"/>
              <a:pPr/>
              <a:t>6</a:t>
            </a:fld>
            <a:endParaRPr lang="en-US" dirty="0"/>
          </a:p>
        </p:txBody>
      </p:sp>
      <p:sp>
        <p:nvSpPr>
          <p:cNvPr id="6" name="Text Placeholder 5"/>
          <p:cNvSpPr>
            <a:spLocks noGrp="1"/>
          </p:cNvSpPr>
          <p:nvPr>
            <p:ph type="body" sz="quarter" idx="12"/>
          </p:nvPr>
        </p:nvSpPr>
        <p:spPr/>
        <p:txBody>
          <a:bodyPr/>
          <a:lstStyle/>
          <a:p>
            <a:r>
              <a:rPr lang="en-US" smtClean="0"/>
              <a:t>Jonathan</a:t>
            </a:r>
          </a:p>
          <a:p>
            <a:r>
              <a:rPr lang="en-US" smtClean="0"/>
              <a:t>Smith</a:t>
            </a:r>
            <a:endParaRPr lang="en-US" dirty="0"/>
          </a:p>
        </p:txBody>
      </p:sp>
      <p:sp>
        <p:nvSpPr>
          <p:cNvPr id="7" name="Text Placeholder 6"/>
          <p:cNvSpPr>
            <a:spLocks noGrp="1"/>
          </p:cNvSpPr>
          <p:nvPr>
            <p:ph type="body" sz="quarter" idx="13"/>
          </p:nvPr>
        </p:nvSpPr>
        <p:spPr/>
        <p:txBody>
          <a:bodyPr/>
          <a:lstStyle/>
          <a:p>
            <a:r>
              <a:rPr lang="en-US" smtClean="0"/>
              <a:t>Aciaet visquem egit, nit. Asterfi rmihilin sulem me ad com intis. Mae adducionti iam re.</a:t>
            </a:r>
            <a:endParaRPr lang="en-US" dirty="0"/>
          </a:p>
        </p:txBody>
      </p:sp>
      <p:pic>
        <p:nvPicPr>
          <p:cNvPr id="21" name="Picture Placeholder 20" descr="_0001_businessman_.png"/>
          <p:cNvPicPr>
            <a:picLocks noGrp="1" noChangeAspect="1"/>
          </p:cNvPicPr>
          <p:nvPr>
            <p:ph type="pic" sz="quarter" idx="14"/>
          </p:nvPr>
        </p:nvPicPr>
        <p:blipFill>
          <a:blip r:embed="rId2"/>
          <a:srcRect t="-706" b="-706"/>
          <a:stretch>
            <a:fillRect/>
          </a:stretch>
        </p:blipFill>
        <p:spPr/>
      </p:pic>
      <p:sp>
        <p:nvSpPr>
          <p:cNvPr id="9" name="Text Placeholder 8"/>
          <p:cNvSpPr>
            <a:spLocks noGrp="1"/>
          </p:cNvSpPr>
          <p:nvPr>
            <p:ph type="body" sz="quarter" idx="15"/>
          </p:nvPr>
        </p:nvSpPr>
        <p:spPr/>
        <p:txBody>
          <a:bodyPr/>
          <a:lstStyle/>
          <a:p>
            <a:r>
              <a:rPr lang="en-US" smtClean="0"/>
              <a:t>Jonathan</a:t>
            </a:r>
          </a:p>
          <a:p>
            <a:r>
              <a:rPr lang="en-US" smtClean="0"/>
              <a:t>Smith</a:t>
            </a:r>
            <a:endParaRPr lang="en-US" dirty="0" smtClean="0"/>
          </a:p>
        </p:txBody>
      </p:sp>
      <p:sp>
        <p:nvSpPr>
          <p:cNvPr id="10" name="Text Placeholder 9"/>
          <p:cNvSpPr>
            <a:spLocks noGrp="1"/>
          </p:cNvSpPr>
          <p:nvPr>
            <p:ph type="body" sz="quarter" idx="16"/>
          </p:nvPr>
        </p:nvSpPr>
        <p:spPr/>
        <p:txBody>
          <a:bodyPr/>
          <a:lstStyle/>
          <a:p>
            <a:r>
              <a:rPr lang="en-US" smtClean="0"/>
              <a:t>Aciaet visquem egit, nit. Asterfi rmihilin sulem me ad com intis. Mae adducionti iam re.</a:t>
            </a:r>
            <a:endParaRPr lang="en-US" dirty="0"/>
          </a:p>
        </p:txBody>
      </p:sp>
      <p:pic>
        <p:nvPicPr>
          <p:cNvPr id="23" name="Picture Placeholder 22" descr="_0003_businessman_.png"/>
          <p:cNvPicPr>
            <a:picLocks noGrp="1" noChangeAspect="1"/>
          </p:cNvPicPr>
          <p:nvPr>
            <p:ph type="pic" sz="quarter" idx="17"/>
          </p:nvPr>
        </p:nvPicPr>
        <p:blipFill>
          <a:blip r:embed="rId3"/>
          <a:srcRect t="-706" b="-706"/>
          <a:stretch>
            <a:fillRect/>
          </a:stretch>
        </p:blipFill>
        <p:spPr/>
      </p:pic>
      <p:sp>
        <p:nvSpPr>
          <p:cNvPr id="12" name="Text Placeholder 11"/>
          <p:cNvSpPr>
            <a:spLocks noGrp="1"/>
          </p:cNvSpPr>
          <p:nvPr>
            <p:ph type="body" sz="quarter" idx="18"/>
          </p:nvPr>
        </p:nvSpPr>
        <p:spPr/>
        <p:txBody>
          <a:bodyPr/>
          <a:lstStyle/>
          <a:p>
            <a:r>
              <a:rPr lang="en-US" smtClean="0"/>
              <a:t>Jonathan</a:t>
            </a:r>
          </a:p>
          <a:p>
            <a:r>
              <a:rPr lang="en-US" smtClean="0"/>
              <a:t>Smith</a:t>
            </a:r>
            <a:endParaRPr lang="en-US" dirty="0" smtClean="0"/>
          </a:p>
        </p:txBody>
      </p:sp>
      <p:sp>
        <p:nvSpPr>
          <p:cNvPr id="13" name="Text Placeholder 12"/>
          <p:cNvSpPr>
            <a:spLocks noGrp="1"/>
          </p:cNvSpPr>
          <p:nvPr>
            <p:ph type="body" sz="quarter" idx="19"/>
          </p:nvPr>
        </p:nvSpPr>
        <p:spPr/>
        <p:txBody>
          <a:bodyPr/>
          <a:lstStyle/>
          <a:p>
            <a:r>
              <a:rPr lang="en-US" smtClean="0"/>
              <a:t>Aciaet visquem egit, nit. Asterfi rmihilin sulem me ad com intis. Mae adducionti iam re.</a:t>
            </a:r>
            <a:endParaRPr lang="en-US" dirty="0"/>
          </a:p>
        </p:txBody>
      </p:sp>
      <p:pic>
        <p:nvPicPr>
          <p:cNvPr id="24" name="Picture Placeholder 23" descr="_0002_businessman_.png"/>
          <p:cNvPicPr>
            <a:picLocks noGrp="1" noChangeAspect="1"/>
          </p:cNvPicPr>
          <p:nvPr>
            <p:ph type="pic" sz="quarter" idx="20"/>
          </p:nvPr>
        </p:nvPicPr>
        <p:blipFill>
          <a:blip r:embed="rId4"/>
          <a:srcRect t="-706" b="-706"/>
          <a:stretch>
            <a:fillRect/>
          </a:stretch>
        </p:blipFill>
        <p:spPr/>
      </p:pic>
      <p:sp>
        <p:nvSpPr>
          <p:cNvPr id="15" name="Text Placeholder 14"/>
          <p:cNvSpPr>
            <a:spLocks noGrp="1"/>
          </p:cNvSpPr>
          <p:nvPr>
            <p:ph type="body" sz="quarter" idx="21"/>
          </p:nvPr>
        </p:nvSpPr>
        <p:spPr/>
        <p:txBody>
          <a:bodyPr/>
          <a:lstStyle/>
          <a:p>
            <a:r>
              <a:rPr lang="en-US" smtClean="0"/>
              <a:t>Jonathan</a:t>
            </a:r>
          </a:p>
          <a:p>
            <a:r>
              <a:rPr lang="en-US" smtClean="0"/>
              <a:t>Smith</a:t>
            </a:r>
            <a:endParaRPr lang="en-US" dirty="0" smtClean="0"/>
          </a:p>
        </p:txBody>
      </p:sp>
      <p:sp>
        <p:nvSpPr>
          <p:cNvPr id="16" name="Text Placeholder 15"/>
          <p:cNvSpPr>
            <a:spLocks noGrp="1"/>
          </p:cNvSpPr>
          <p:nvPr>
            <p:ph type="body" sz="quarter" idx="22"/>
          </p:nvPr>
        </p:nvSpPr>
        <p:spPr/>
        <p:txBody>
          <a:bodyPr/>
          <a:lstStyle/>
          <a:p>
            <a:r>
              <a:rPr lang="en-US" smtClean="0"/>
              <a:t>Aciaet visquem egit, nit. Asterfi rmihilin sulem me ad com intis. Mae adducionti iam re.</a:t>
            </a:r>
            <a:endParaRPr lang="en-US" dirty="0"/>
          </a:p>
        </p:txBody>
      </p:sp>
      <p:pic>
        <p:nvPicPr>
          <p:cNvPr id="25" name="Picture Placeholder 24" descr="_0000_businessman_.png"/>
          <p:cNvPicPr>
            <a:picLocks noGrp="1" noChangeAspect="1"/>
          </p:cNvPicPr>
          <p:nvPr>
            <p:ph type="pic" sz="quarter" idx="23"/>
          </p:nvPr>
        </p:nvPicPr>
        <p:blipFill>
          <a:blip r:embed="rId5"/>
          <a:srcRect t="-706" b="-706"/>
          <a:stretch>
            <a:fillRect/>
          </a:stretch>
        </p:blip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Jonathan Smith</a:t>
            </a:r>
            <a:endParaRPr lang="en-US" dirty="0"/>
          </a:p>
        </p:txBody>
      </p:sp>
      <p:sp>
        <p:nvSpPr>
          <p:cNvPr id="2" name="Date Placeholder 1"/>
          <p:cNvSpPr>
            <a:spLocks noGrp="1"/>
          </p:cNvSpPr>
          <p:nvPr>
            <p:ph type="dt" sz="half" idx="10"/>
          </p:nvPr>
        </p:nvSpPr>
        <p:spPr/>
        <p:txBody>
          <a:bodyPr/>
          <a:lstStyle/>
          <a:p>
            <a:fld id="{E647E89F-873D-244E-AE7B-0B5FF71DCE32}" type="datetime1">
              <a:rPr lang="en-US" smtClean="0"/>
              <a:pPr/>
              <a:t>10/28/2014</a:t>
            </a:fld>
            <a:endParaRPr lang="en-US" dirty="0"/>
          </a:p>
        </p:txBody>
      </p:sp>
      <p:sp>
        <p:nvSpPr>
          <p:cNvPr id="3" name="Slide Number Placeholder 2"/>
          <p:cNvSpPr>
            <a:spLocks noGrp="1"/>
          </p:cNvSpPr>
          <p:nvPr>
            <p:ph type="sldNum" sz="quarter" idx="11"/>
          </p:nvPr>
        </p:nvSpPr>
        <p:spPr/>
        <p:txBody>
          <a:bodyPr/>
          <a:lstStyle/>
          <a:p>
            <a:fld id="{4D82F6D6-BD64-564F-BDB4-3E98167DF08D}" type="slidenum">
              <a:rPr lang="en-US" smtClean="0"/>
              <a:pPr/>
              <a:t>7</a:t>
            </a:fld>
            <a:endParaRPr lang="en-US" dirty="0"/>
          </a:p>
        </p:txBody>
      </p:sp>
      <p:pic>
        <p:nvPicPr>
          <p:cNvPr id="18" name="Picture Placeholder 17" descr="big-headshot.png"/>
          <p:cNvPicPr>
            <a:picLocks noGrp="1" noChangeAspect="1"/>
          </p:cNvPicPr>
          <p:nvPr>
            <p:ph type="pic" sz="quarter" idx="12"/>
          </p:nvPr>
        </p:nvPicPr>
        <p:blipFill>
          <a:blip r:embed="rId2"/>
          <a:srcRect t="-112" b="-112"/>
          <a:stretch>
            <a:fillRect/>
          </a:stretch>
        </p:blipFill>
        <p:spPr/>
      </p:pic>
      <p:sp>
        <p:nvSpPr>
          <p:cNvPr id="14" name="Text Placeholder 13"/>
          <p:cNvSpPr>
            <a:spLocks noGrp="1"/>
          </p:cNvSpPr>
          <p:nvPr>
            <p:ph type="body" sz="quarter" idx="13"/>
          </p:nvPr>
        </p:nvSpPr>
        <p:spPr/>
        <p:txBody>
          <a:bodyPr/>
          <a:lstStyle/>
          <a:p>
            <a:r>
              <a:rPr lang="en-US" dirty="0" err="1" smtClean="0"/>
              <a:t>Laurem</a:t>
            </a:r>
            <a:r>
              <a:rPr lang="en-US" dirty="0" smtClean="0"/>
              <a:t> </a:t>
            </a:r>
            <a:r>
              <a:rPr lang="en-US" dirty="0" err="1" smtClean="0"/>
              <a:t>Ipsum</a:t>
            </a:r>
            <a:r>
              <a:rPr lang="en-US" dirty="0" smtClean="0"/>
              <a:t> </a:t>
            </a:r>
            <a:r>
              <a:rPr lang="en-US" dirty="0" err="1" smtClean="0"/>
              <a:t>Dolar</a:t>
            </a:r>
            <a:endParaRPr lang="en-US" dirty="0"/>
          </a:p>
        </p:txBody>
      </p:sp>
      <p:sp>
        <p:nvSpPr>
          <p:cNvPr id="15" name="Text Placeholder 14"/>
          <p:cNvSpPr>
            <a:spLocks noGrp="1"/>
          </p:cNvSpPr>
          <p:nvPr>
            <p:ph type="body" sz="quarter" idx="14"/>
          </p:nvPr>
        </p:nvSpPr>
        <p:spPr/>
        <p:txBody>
          <a:bodyPr/>
          <a:lstStyle/>
          <a:p>
            <a:r>
              <a:rPr lang="en-US" dirty="0" smtClean="0"/>
              <a:t>Sit </a:t>
            </a:r>
            <a:r>
              <a:rPr lang="en-US" dirty="0" err="1" smtClean="0"/>
              <a:t>Amet</a:t>
            </a:r>
            <a:r>
              <a:rPr lang="en-US" dirty="0" smtClean="0"/>
              <a:t> </a:t>
            </a:r>
            <a:r>
              <a:rPr lang="en-US" dirty="0" err="1" smtClean="0"/>
              <a:t>Voluptatur</a:t>
            </a:r>
            <a:endParaRPr lang="en-US" dirty="0"/>
          </a:p>
        </p:txBody>
      </p:sp>
      <p:sp>
        <p:nvSpPr>
          <p:cNvPr id="16" name="Text Placeholder 15"/>
          <p:cNvSpPr>
            <a:spLocks noGrp="1"/>
          </p:cNvSpPr>
          <p:nvPr>
            <p:ph type="body" sz="quarter" idx="15"/>
          </p:nvPr>
        </p:nvSpPr>
        <p:spPr/>
        <p:txBody>
          <a:bodyPr/>
          <a:lstStyle/>
          <a:p>
            <a:r>
              <a:rPr lang="en-US" dirty="0" err="1" smtClean="0"/>
              <a:t>Periat</a:t>
            </a:r>
            <a:r>
              <a:rPr lang="en-US" dirty="0" smtClean="0"/>
              <a:t> </a:t>
            </a:r>
            <a:r>
              <a:rPr lang="en-US" dirty="0" err="1" smtClean="0"/>
              <a:t>ullam</a:t>
            </a:r>
            <a:r>
              <a:rPr lang="en-US" dirty="0" smtClean="0"/>
              <a:t> </a:t>
            </a:r>
            <a:r>
              <a:rPr lang="en-US" dirty="0" err="1" smtClean="0"/>
              <a:t>dus</a:t>
            </a:r>
            <a:r>
              <a:rPr lang="en-US" dirty="0" smtClean="0"/>
              <a:t> et lam, </a:t>
            </a:r>
            <a:r>
              <a:rPr lang="en-US" dirty="0" err="1" smtClean="0"/>
              <a:t>nimusda</a:t>
            </a:r>
            <a:r>
              <a:rPr lang="en-US" dirty="0" smtClean="0"/>
              <a:t> </a:t>
            </a:r>
            <a:r>
              <a:rPr lang="en-US" dirty="0" err="1" smtClean="0"/>
              <a:t>dolorerovit</a:t>
            </a:r>
            <a:r>
              <a:rPr lang="en-US" dirty="0" smtClean="0"/>
              <a:t> </a:t>
            </a:r>
            <a:r>
              <a:rPr lang="en-US" dirty="0" err="1" smtClean="0"/>
              <a:t>repedi</a:t>
            </a:r>
            <a:r>
              <a:rPr lang="en-US" dirty="0" smtClean="0"/>
              <a:t> </a:t>
            </a:r>
            <a:r>
              <a:rPr lang="en-US" dirty="0" err="1" smtClean="0"/>
              <a:t>quia</a:t>
            </a:r>
            <a:r>
              <a:rPr lang="en-US" dirty="0" smtClean="0"/>
              <a:t> </a:t>
            </a:r>
            <a:r>
              <a:rPr lang="en-US" dirty="0" err="1" smtClean="0"/>
              <a:t>porecta</a:t>
            </a:r>
            <a:r>
              <a:rPr lang="en-US" dirty="0" smtClean="0"/>
              <a:t> </a:t>
            </a:r>
            <a:r>
              <a:rPr lang="en-US" dirty="0" err="1" smtClean="0"/>
              <a:t>perum</a:t>
            </a:r>
            <a:r>
              <a:rPr lang="en-US" dirty="0" smtClean="0"/>
              <a:t>, qui </a:t>
            </a:r>
            <a:r>
              <a:rPr lang="en-US" dirty="0" err="1" smtClean="0"/>
              <a:t>ullia</a:t>
            </a:r>
            <a:r>
              <a:rPr lang="en-US" dirty="0" smtClean="0"/>
              <a:t> qui </a:t>
            </a:r>
            <a:r>
              <a:rPr lang="en-US" dirty="0" err="1" smtClean="0"/>
              <a:t>cus</a:t>
            </a:r>
            <a:r>
              <a:rPr lang="en-US" dirty="0" smtClean="0"/>
              <a:t> </a:t>
            </a:r>
            <a:r>
              <a:rPr lang="en-US" dirty="0" err="1" smtClean="0"/>
              <a:t>errora</a:t>
            </a:r>
            <a:r>
              <a:rPr lang="en-US" dirty="0" smtClean="0"/>
              <a:t> </a:t>
            </a:r>
            <a:r>
              <a:rPr lang="en-US" dirty="0" err="1" smtClean="0"/>
              <a:t>sita</a:t>
            </a:r>
            <a:r>
              <a:rPr lang="en-US" dirty="0" smtClean="0"/>
              <a:t> </a:t>
            </a:r>
            <a:r>
              <a:rPr lang="en-US" dirty="0" err="1" smtClean="0"/>
              <a:t>prerume</a:t>
            </a:r>
            <a:r>
              <a:rPr lang="en-US" dirty="0" smtClean="0"/>
              <a:t> </a:t>
            </a:r>
            <a:r>
              <a:rPr lang="en-US" dirty="0" err="1" smtClean="0"/>
              <a:t>nos</a:t>
            </a:r>
            <a:r>
              <a:rPr lang="en-US" dirty="0" smtClean="0"/>
              <a:t> </a:t>
            </a:r>
            <a:r>
              <a:rPr lang="en-US" dirty="0" err="1" smtClean="0"/>
              <a:t>ut</a:t>
            </a:r>
            <a:r>
              <a:rPr lang="en-US" dirty="0" smtClean="0"/>
              <a:t> </a:t>
            </a:r>
            <a:r>
              <a:rPr lang="en-US" dirty="0" err="1" smtClean="0"/>
              <a:t>esto</a:t>
            </a:r>
            <a:r>
              <a:rPr lang="en-US" dirty="0" smtClean="0"/>
              <a:t> </a:t>
            </a:r>
            <a:r>
              <a:rPr lang="en-US" dirty="0" err="1" smtClean="0"/>
              <a:t>ipidelestrum</a:t>
            </a:r>
            <a:r>
              <a:rPr lang="en-US" dirty="0" smtClean="0"/>
              <a:t> </a:t>
            </a:r>
            <a:r>
              <a:rPr lang="en-US" dirty="0" err="1" smtClean="0"/>
              <a:t>nulluptatium</a:t>
            </a:r>
            <a:r>
              <a:rPr lang="en-US" dirty="0" smtClean="0"/>
              <a:t> et </a:t>
            </a:r>
            <a:r>
              <a:rPr lang="en-US" dirty="0" err="1" smtClean="0"/>
              <a:t>ipitat</a:t>
            </a:r>
            <a:r>
              <a:rPr lang="en-US" dirty="0" smtClean="0"/>
              <a:t> </a:t>
            </a:r>
            <a:r>
              <a:rPr lang="en-US" dirty="0" err="1" smtClean="0"/>
              <a:t>aut</a:t>
            </a:r>
            <a:r>
              <a:rPr lang="en-US" dirty="0" smtClean="0"/>
              <a:t> </a:t>
            </a:r>
            <a:r>
              <a:rPr lang="en-US" dirty="0" err="1" smtClean="0"/>
              <a:t>voluptatem</a:t>
            </a:r>
            <a:r>
              <a:rPr lang="en-US" dirty="0" smtClean="0"/>
              <a:t> la qui </a:t>
            </a:r>
            <a:r>
              <a:rPr lang="en-US" dirty="0" err="1" smtClean="0"/>
              <a:t>officitatur</a:t>
            </a:r>
            <a:r>
              <a:rPr lang="en-US" dirty="0" smtClean="0"/>
              <a:t> </a:t>
            </a:r>
            <a:r>
              <a:rPr lang="en-US" dirty="0" err="1" smtClean="0"/>
              <a:t>reiciisi</a:t>
            </a:r>
            <a:r>
              <a:rPr lang="en-US" dirty="0" smtClean="0"/>
              <a:t> </a:t>
            </a:r>
            <a:r>
              <a:rPr lang="en-US" dirty="0" err="1" smtClean="0"/>
              <a:t>optatquod</a:t>
            </a:r>
            <a:r>
              <a:rPr lang="en-US" dirty="0" smtClean="0"/>
              <a:t> </a:t>
            </a:r>
            <a:r>
              <a:rPr lang="en-US" dirty="0" err="1" smtClean="0"/>
              <a:t>eicius</a:t>
            </a:r>
            <a:r>
              <a:rPr lang="en-US" dirty="0" smtClean="0"/>
              <a:t> </a:t>
            </a:r>
            <a:r>
              <a:rPr lang="en-US" dirty="0" err="1" smtClean="0"/>
              <a:t>doluplatium</a:t>
            </a:r>
            <a:r>
              <a:rPr lang="en-US" dirty="0" smtClean="0"/>
              <a:t> </a:t>
            </a:r>
            <a:r>
              <a:rPr lang="en-US" dirty="0" err="1" smtClean="0"/>
              <a:t>fuga</a:t>
            </a:r>
            <a:r>
              <a:rPr lang="en-US" dirty="0" smtClean="0"/>
              <a:t>. </a:t>
            </a:r>
            <a:r>
              <a:rPr lang="en-US" dirty="0" err="1" smtClean="0"/>
              <a:t>Hentist</a:t>
            </a:r>
            <a:r>
              <a:rPr lang="en-US" dirty="0" smtClean="0"/>
              <a:t>, </a:t>
            </a:r>
            <a:r>
              <a:rPr lang="en-US" dirty="0" err="1" smtClean="0"/>
              <a:t>ute</a:t>
            </a:r>
            <a:r>
              <a:rPr lang="en-US" dirty="0" smtClean="0"/>
              <a:t> </a:t>
            </a:r>
            <a:r>
              <a:rPr lang="en-US" dirty="0" err="1" smtClean="0"/>
              <a:t>doluptae</a:t>
            </a:r>
            <a:r>
              <a:rPr lang="en-US" dirty="0" smtClean="0"/>
              <a:t> non </a:t>
            </a:r>
            <a:r>
              <a:rPr lang="en-US" dirty="0" err="1" smtClean="0"/>
              <a:t>reritae</a:t>
            </a:r>
            <a:r>
              <a:rPr lang="en-US" dirty="0" smtClean="0"/>
              <a:t>. </a:t>
            </a:r>
            <a:r>
              <a:rPr lang="en-US" dirty="0" err="1" smtClean="0"/>
              <a:t>Atur</a:t>
            </a:r>
            <a:r>
              <a:rPr lang="en-US" dirty="0" smtClean="0"/>
              <a:t> </a:t>
            </a:r>
            <a:r>
              <a:rPr lang="en-US" dirty="0" err="1" smtClean="0"/>
              <a:t>aut</a:t>
            </a:r>
            <a:r>
              <a:rPr lang="en-US" dirty="0" smtClean="0"/>
              <a:t> </a:t>
            </a:r>
            <a:r>
              <a:rPr lang="en-US" dirty="0" err="1" smtClean="0"/>
              <a:t>abo</a:t>
            </a:r>
            <a:r>
              <a:rPr lang="en-US" dirty="0" smtClean="0"/>
              <a:t>. Quam qui </a:t>
            </a:r>
            <a:r>
              <a:rPr lang="en-US" dirty="0" err="1" smtClean="0"/>
              <a:t>ditium</a:t>
            </a:r>
            <a:r>
              <a:rPr lang="en-US" dirty="0" smtClean="0"/>
              <a:t> dolor </a:t>
            </a:r>
            <a:r>
              <a:rPr lang="en-US" dirty="0" err="1" smtClean="0"/>
              <a:t>maionet</a:t>
            </a:r>
            <a:r>
              <a:rPr lang="en-US" dirty="0" smtClean="0"/>
              <a:t> </a:t>
            </a:r>
            <a:r>
              <a:rPr lang="en-US" dirty="0" err="1" smtClean="0"/>
              <a:t>eum</a:t>
            </a:r>
            <a:r>
              <a:rPr lang="en-US" dirty="0" smtClean="0"/>
              <a:t> </a:t>
            </a:r>
            <a:r>
              <a:rPr lang="en-US" dirty="0" err="1" smtClean="0"/>
              <a:t>fugia</a:t>
            </a:r>
            <a:r>
              <a:rPr lang="en-US" dirty="0" smtClean="0"/>
              <a:t> </a:t>
            </a:r>
            <a:r>
              <a:rPr lang="en-US" dirty="0" err="1" smtClean="0"/>
              <a:t>imus</a:t>
            </a:r>
            <a:r>
              <a:rPr lang="en-US" dirty="0" smtClean="0"/>
              <a:t>.</a:t>
            </a:r>
          </a:p>
          <a:p>
            <a:r>
              <a:rPr lang="en-US" dirty="0" err="1" smtClean="0"/>
              <a:t>Aque</a:t>
            </a:r>
            <a:r>
              <a:rPr lang="en-US" dirty="0" smtClean="0"/>
              <a:t> </a:t>
            </a:r>
            <a:r>
              <a:rPr lang="en-US" dirty="0" err="1" smtClean="0"/>
              <a:t>voluptatur</a:t>
            </a:r>
            <a:r>
              <a:rPr lang="en-US" dirty="0" smtClean="0"/>
              <a:t> </a:t>
            </a:r>
            <a:r>
              <a:rPr lang="en-US" dirty="0" err="1" smtClean="0"/>
              <a:t>aut</a:t>
            </a:r>
            <a:r>
              <a:rPr lang="en-US" dirty="0" smtClean="0"/>
              <a:t> </a:t>
            </a:r>
            <a:r>
              <a:rPr lang="en-US" dirty="0" err="1" smtClean="0"/>
              <a:t>lacepre</a:t>
            </a:r>
            <a:r>
              <a:rPr lang="en-US" dirty="0" smtClean="0"/>
              <a:t> </a:t>
            </a:r>
            <a:r>
              <a:rPr lang="en-US" dirty="0" err="1" smtClean="0"/>
              <a:t>toreptur</a:t>
            </a:r>
            <a:r>
              <a:rPr lang="en-US" dirty="0" smtClean="0"/>
              <a:t>, </a:t>
            </a:r>
            <a:r>
              <a:rPr lang="en-US" dirty="0" err="1" smtClean="0"/>
              <a:t>uue</a:t>
            </a:r>
            <a:r>
              <a:rPr lang="en-US" dirty="0" smtClean="0"/>
              <a:t> </a:t>
            </a:r>
            <a:r>
              <a:rPr lang="en-US" dirty="0" err="1" smtClean="0"/>
              <a:t>vidunt</a:t>
            </a:r>
            <a:r>
              <a:rPr lang="en-US" dirty="0" smtClean="0"/>
              <a:t> ad quod quid </a:t>
            </a:r>
            <a:r>
              <a:rPr lang="en-US" dirty="0" err="1" smtClean="0"/>
              <a:t>quunt</a:t>
            </a:r>
            <a:r>
              <a:rPr lang="en-US" dirty="0" smtClean="0"/>
              <a:t> </a:t>
            </a:r>
            <a:r>
              <a:rPr lang="en-US" dirty="0" err="1" smtClean="0"/>
              <a:t>aut</a:t>
            </a:r>
            <a:r>
              <a:rPr lang="en-US" dirty="0" smtClean="0"/>
              <a:t> </a:t>
            </a:r>
            <a:r>
              <a:rPr lang="en-US" dirty="0" err="1" smtClean="0"/>
              <a:t>lant</a:t>
            </a:r>
            <a:r>
              <a:rPr lang="en-US" dirty="0" smtClean="0"/>
              <a:t> </a:t>
            </a:r>
            <a:r>
              <a:rPr lang="en-US" dirty="0" err="1" smtClean="0"/>
              <a:t>maio</a:t>
            </a:r>
            <a:r>
              <a:rPr lang="en-US" dirty="0" smtClean="0"/>
              <a:t> </a:t>
            </a:r>
            <a:r>
              <a:rPr lang="en-US" dirty="0" err="1" smtClean="0"/>
              <a:t>eatust</a:t>
            </a:r>
            <a:r>
              <a:rPr lang="en-US" dirty="0" smtClean="0"/>
              <a:t> re </a:t>
            </a:r>
            <a:r>
              <a:rPr lang="en-US" dirty="0" err="1" smtClean="0"/>
              <a:t>latium</a:t>
            </a:r>
            <a:r>
              <a:rPr lang="en-US" dirty="0" smtClean="0"/>
              <a:t> et et </a:t>
            </a:r>
            <a:r>
              <a:rPr lang="en-US" dirty="0" err="1" smtClean="0"/>
              <a:t>eicatibus</a:t>
            </a:r>
            <a:r>
              <a:rPr lang="en-US" dirty="0" smtClean="0"/>
              <a:t>, </a:t>
            </a:r>
            <a:r>
              <a:rPr lang="en-US" dirty="0" err="1" smtClean="0"/>
              <a:t>consendis</a:t>
            </a:r>
            <a:r>
              <a:rPr lang="en-US" dirty="0" smtClean="0"/>
              <a:t> quo </a:t>
            </a:r>
            <a:r>
              <a:rPr lang="en-US" dirty="0" err="1" smtClean="0"/>
              <a:t>ommoluptatis</a:t>
            </a:r>
            <a:r>
              <a:rPr lang="en-US" dirty="0" smtClean="0"/>
              <a:t> </a:t>
            </a:r>
            <a:r>
              <a:rPr lang="en-US" dirty="0" err="1" smtClean="0"/>
              <a:t>vercimi</a:t>
            </a:r>
            <a:r>
              <a:rPr lang="en-US" dirty="0" smtClean="0"/>
              <a:t> </a:t>
            </a:r>
            <a:r>
              <a:rPr lang="en-US" dirty="0" err="1" smtClean="0"/>
              <a:t>nciisintur</a:t>
            </a:r>
            <a:r>
              <a:rPr lang="en-US" dirty="0" smtClean="0"/>
              <a:t>, </a:t>
            </a:r>
            <a:r>
              <a:rPr lang="en-US" dirty="0" err="1" smtClean="0"/>
              <a:t>voluptat</a:t>
            </a:r>
            <a:r>
              <a:rPr lang="en-US" dirty="0" smtClean="0"/>
              <a:t> </a:t>
            </a:r>
            <a:r>
              <a:rPr lang="en-US" dirty="0" err="1" smtClean="0"/>
              <a:t>earci</a:t>
            </a:r>
            <a:r>
              <a:rPr lang="en-US" dirty="0" smtClean="0"/>
              <a:t> </a:t>
            </a:r>
            <a:r>
              <a:rPr lang="en-US" dirty="0" err="1" smtClean="0"/>
              <a:t>ducipsam</a:t>
            </a:r>
            <a:r>
              <a:rPr lang="en-US" dirty="0" smtClean="0"/>
              <a: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360-relationship-image.png"/>
          <p:cNvPicPr>
            <a:picLocks noGrp="1" noChangeAspect="1"/>
          </p:cNvPicPr>
          <p:nvPr>
            <p:ph type="pic" sz="quarter" idx="14"/>
          </p:nvPr>
        </p:nvPicPr>
        <p:blipFill>
          <a:blip r:embed="rId2"/>
          <a:srcRect l="-49" r="-49"/>
          <a:stretch>
            <a:fillRect/>
          </a:stretch>
        </p:blipFill>
        <p:spPr/>
      </p:pic>
      <p:pic>
        <p:nvPicPr>
          <p:cNvPr id="12" name="Picture Placeholder 11" descr="hitachi-consulting-red-diamond-100-opacity.png"/>
          <p:cNvPicPr>
            <a:picLocks noGrp="1" noChangeAspect="1"/>
          </p:cNvPicPr>
          <p:nvPr>
            <p:ph type="pic" sz="quarter" idx="13"/>
          </p:nvPr>
        </p:nvPicPr>
        <p:blipFill>
          <a:blip r:embed="rId3">
            <a:alphaModFix amt="60000"/>
          </a:blip>
          <a:srcRect/>
          <a:stretch>
            <a:fillRect/>
          </a:stretch>
        </p:blipFill>
        <p:spPr/>
      </p:pic>
      <p:sp>
        <p:nvSpPr>
          <p:cNvPr id="2" name="Date Placeholder 1"/>
          <p:cNvSpPr>
            <a:spLocks noGrp="1"/>
          </p:cNvSpPr>
          <p:nvPr>
            <p:ph type="dt" sz="half" idx="10"/>
          </p:nvPr>
        </p:nvSpPr>
        <p:spPr/>
        <p:txBody>
          <a:bodyPr/>
          <a:lstStyle/>
          <a:p>
            <a:fld id="{E647E89F-873D-244E-AE7B-0B5FF71DCE32}" type="datetime1">
              <a:rPr lang="en-US" smtClean="0"/>
              <a:pPr/>
              <a:t>10/28/2014</a:t>
            </a:fld>
            <a:endParaRPr lang="en-US" dirty="0"/>
          </a:p>
        </p:txBody>
      </p:sp>
      <p:sp>
        <p:nvSpPr>
          <p:cNvPr id="3" name="Slide Number Placeholder 2"/>
          <p:cNvSpPr>
            <a:spLocks noGrp="1"/>
          </p:cNvSpPr>
          <p:nvPr>
            <p:ph type="sldNum" sz="quarter" idx="11"/>
          </p:nvPr>
        </p:nvSpPr>
        <p:spPr/>
        <p:txBody>
          <a:bodyPr/>
          <a:lstStyle/>
          <a:p>
            <a:fld id="{4D82F6D6-BD64-564F-BDB4-3E98167DF08D}" type="slidenum">
              <a:rPr lang="en-US" smtClean="0"/>
              <a:pPr/>
              <a:t>8</a:t>
            </a:fld>
            <a:endParaRPr lang="en-US" dirty="0"/>
          </a:p>
        </p:txBody>
      </p:sp>
      <p:sp>
        <p:nvSpPr>
          <p:cNvPr id="8" name="Text Placeholder 7"/>
          <p:cNvSpPr>
            <a:spLocks noGrp="1"/>
          </p:cNvSpPr>
          <p:nvPr>
            <p:ph type="body" sz="quarter" idx="12"/>
          </p:nvPr>
        </p:nvSpPr>
        <p:spPr>
          <a:xfrm>
            <a:off x="6076951" y="2460626"/>
            <a:ext cx="1963738" cy="785813"/>
          </a:xfrm>
        </p:spPr>
        <p:txBody>
          <a:bodyPr/>
          <a:lstStyle/>
          <a:p>
            <a:r>
              <a:rPr lang="en-US" dirty="0" smtClean="0"/>
              <a:t>360º Relationship</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business-guys.png"/>
          <p:cNvPicPr>
            <a:picLocks noGrp="1" noChangeAspect="1"/>
          </p:cNvPicPr>
          <p:nvPr>
            <p:ph type="pic" sz="quarter" idx="13"/>
          </p:nvPr>
        </p:nvPicPr>
        <p:blipFill>
          <a:blip r:embed="rId2"/>
          <a:srcRect t="-6" b="-6"/>
          <a:stretch>
            <a:fillRect/>
          </a:stretch>
        </p:blipFill>
        <p:spPr/>
      </p:pic>
      <p:sp>
        <p:nvSpPr>
          <p:cNvPr id="2" name="Date Placeholder 1"/>
          <p:cNvSpPr>
            <a:spLocks noGrp="1"/>
          </p:cNvSpPr>
          <p:nvPr>
            <p:ph type="dt" sz="half" idx="10"/>
          </p:nvPr>
        </p:nvSpPr>
        <p:spPr/>
        <p:txBody>
          <a:bodyPr/>
          <a:lstStyle/>
          <a:p>
            <a:fld id="{E647E89F-873D-244E-AE7B-0B5FF71DCE32}" type="datetime1">
              <a:rPr lang="en-US" smtClean="0"/>
              <a:pPr/>
              <a:t>10/28/2014</a:t>
            </a:fld>
            <a:endParaRPr lang="en-US" dirty="0"/>
          </a:p>
        </p:txBody>
      </p:sp>
      <p:sp>
        <p:nvSpPr>
          <p:cNvPr id="3" name="Slide Number Placeholder 2"/>
          <p:cNvSpPr>
            <a:spLocks noGrp="1"/>
          </p:cNvSpPr>
          <p:nvPr>
            <p:ph type="sldNum" sz="quarter" idx="11"/>
          </p:nvPr>
        </p:nvSpPr>
        <p:spPr/>
        <p:txBody>
          <a:bodyPr/>
          <a:lstStyle/>
          <a:p>
            <a:fld id="{4D82F6D6-BD64-564F-BDB4-3E98167DF08D}" type="slidenum">
              <a:rPr lang="en-US" smtClean="0"/>
              <a:pPr/>
              <a:t>9</a:t>
            </a:fld>
            <a:endParaRPr lang="en-US" dirty="0"/>
          </a:p>
        </p:txBody>
      </p:sp>
      <p:pic>
        <p:nvPicPr>
          <p:cNvPr id="9" name="Picture Placeholder 8" descr="hitachi-consulting-red-diamond-100-opacity.png"/>
          <p:cNvPicPr>
            <a:picLocks noGrp="1" noChangeAspect="1"/>
          </p:cNvPicPr>
          <p:nvPr>
            <p:ph type="pic" sz="quarter" idx="12"/>
          </p:nvPr>
        </p:nvPicPr>
        <p:blipFill>
          <a:blip r:embed="rId3">
            <a:alphaModFix amt="80000"/>
          </a:blip>
          <a:srcRect t="-54" b="-54"/>
          <a:stretch>
            <a:fillRect/>
          </a:stretch>
        </p:blipFill>
        <p:spPr/>
      </p:pic>
      <p:sp>
        <p:nvSpPr>
          <p:cNvPr id="7" name="Text Placeholder 6"/>
          <p:cNvSpPr>
            <a:spLocks noGrp="1"/>
          </p:cNvSpPr>
          <p:nvPr>
            <p:ph type="body" sz="quarter" idx="14"/>
          </p:nvPr>
        </p:nvSpPr>
        <p:spPr>
          <a:xfrm>
            <a:off x="-10002" y="1779549"/>
            <a:ext cx="2510988" cy="785813"/>
          </a:xfrm>
        </p:spPr>
        <p:txBody>
          <a:bodyPr/>
          <a:lstStyle/>
          <a:p>
            <a:r>
              <a:rPr lang="en-US" dirty="0" err="1" smtClean="0"/>
              <a:t>Asterfi</a:t>
            </a:r>
            <a:r>
              <a:rPr lang="en-US" dirty="0" smtClean="0"/>
              <a:t> </a:t>
            </a:r>
            <a:r>
              <a:rPr lang="en-US" dirty="0" err="1" smtClean="0"/>
              <a:t>rmihilin</a:t>
            </a:r>
            <a:r>
              <a:rPr lang="en-US" dirty="0" smtClean="0"/>
              <a:t> </a:t>
            </a:r>
            <a:r>
              <a:rPr lang="en-US" dirty="0" err="1" smtClean="0"/>
              <a:t>sulem</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Hitachi Color Palette">
      <a:dk1>
        <a:srgbClr val="000000"/>
      </a:dk1>
      <a:lt1>
        <a:srgbClr val="FFFFFF"/>
      </a:lt1>
      <a:dk2>
        <a:srgbClr val="919D9D"/>
      </a:dk2>
      <a:lt2>
        <a:srgbClr val="DA291C"/>
      </a:lt2>
      <a:accent1>
        <a:srgbClr val="F37021"/>
      </a:accent1>
      <a:accent2>
        <a:srgbClr val="E97F77"/>
      </a:accent2>
      <a:accent3>
        <a:srgbClr val="666666"/>
      </a:accent3>
      <a:accent4>
        <a:srgbClr val="BDC4C4"/>
      </a:accent4>
      <a:accent5>
        <a:srgbClr val="F8A97A"/>
      </a:accent5>
      <a:accent6>
        <a:srgbClr val="D3D8D8"/>
      </a:accent6>
      <a:hlink>
        <a:srgbClr val="7C99C6"/>
      </a:hlink>
      <a:folHlink>
        <a:srgbClr val="1B355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6350">
          <a:solidFill>
            <a:srgbClr val="919D9D"/>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1486</TotalTime>
  <Words>4069</Words>
  <Application>Microsoft Office PowerPoint</Application>
  <PresentationFormat>On-screen Show (16:9)</PresentationFormat>
  <Paragraphs>590</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Hitachi Consulting</vt:lpstr>
      <vt:lpstr>Hitachi Consulting</vt:lpstr>
      <vt:lpstr>Hitachi Consulting</vt:lpstr>
      <vt:lpstr>Hitachi Consulting</vt:lpstr>
      <vt:lpstr>Hitachi Consulting</vt:lpstr>
      <vt:lpstr>Principal Contacts</vt:lpstr>
      <vt:lpstr>Jonathan Smith</vt:lpstr>
      <vt:lpstr>Slide 8</vt:lpstr>
      <vt:lpstr>Slide 9</vt:lpstr>
      <vt:lpstr>Slide 10</vt:lpstr>
      <vt:lpstr>Slide 11</vt:lpstr>
      <vt:lpstr>Deep Industry Experience and Insight</vt:lpstr>
      <vt:lpstr>Deep Industry Experience and Insight</vt:lpstr>
      <vt:lpstr>Information &amp; Telecommunications Systems Company</vt:lpstr>
      <vt:lpstr>Hitachi, Ltd. | A global technology leader</vt:lpstr>
      <vt:lpstr>Hitachi, Ltd. | A global technology leader</vt:lpstr>
      <vt:lpstr>Hitachi, Ltd. | A global technology leader</vt:lpstr>
      <vt:lpstr>Hitachi, Consulting</vt:lpstr>
      <vt:lpstr>Hitachi Consulting Awards and Recognition</vt:lpstr>
      <vt:lpstr>Hitachi, Ltd. | A global technology leader</vt:lpstr>
      <vt:lpstr>Hitachi, Ltd. | A global technology leader</vt:lpstr>
      <vt:lpstr>Hitachi, Ltd. | A global technology leader</vt:lpstr>
      <vt:lpstr>Hitachi Consulting with Microsoft</vt:lpstr>
      <vt:lpstr>Our Value Proposition</vt:lpstr>
      <vt:lpstr>What clients say about Hitachi Consulting.</vt:lpstr>
      <vt:lpstr>Hitachi, Ltd. | A global technology leader</vt:lpstr>
      <vt:lpstr>Common People-Related Risks</vt:lpstr>
      <vt:lpstr>Scoping Questions</vt:lpstr>
      <vt:lpstr>Business Intelligence &amp; Performance Management</vt:lpstr>
      <vt:lpstr>Hitachi Consulting’s Operations Management Approach</vt:lpstr>
      <vt:lpstr>Hitachi Consulting’s Operations Management Approach</vt:lpstr>
      <vt:lpstr>Examples of Service Reporting</vt:lpstr>
      <vt:lpstr>The assessment approach combines financial quantitative fact gathering with real-time operational information to provide informed decision-making and planning.</vt:lpstr>
      <vt:lpstr>IT Landscape Migration Roadmap</vt:lpstr>
      <vt:lpstr>We work with clients worldwide.</vt:lpstr>
      <vt:lpstr>Application &amp; Infrastructure Support</vt:lpstr>
      <vt:lpstr>Hitachi Company Segments and ISTC</vt:lpstr>
      <vt:lpstr>Conceptual Global Governance Model</vt:lpstr>
    </vt:vector>
  </TitlesOfParts>
  <Company>E.VIL NYC / CUNY</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Matthew McClain-Trobridge</dc:creator>
  <cp:lastModifiedBy>Zuly Schober</cp:lastModifiedBy>
  <cp:revision>40</cp:revision>
  <dcterms:created xsi:type="dcterms:W3CDTF">2014-10-27T07:45:47Z</dcterms:created>
  <dcterms:modified xsi:type="dcterms:W3CDTF">2014-10-29T00:10:29Z</dcterms:modified>
</cp:coreProperties>
</file>